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80"/>
  </p:notesMasterIdLst>
  <p:handoutMasterIdLst>
    <p:handoutMasterId r:id="rId81"/>
  </p:handoutMasterIdLst>
  <p:sldIdLst>
    <p:sldId id="330" r:id="rId2"/>
    <p:sldId id="268" r:id="rId3"/>
    <p:sldId id="331" r:id="rId4"/>
    <p:sldId id="404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  <p:sldId id="39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293" r:id="rId78"/>
    <p:sldId id="294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7" autoAdjust="0"/>
    <p:restoredTop sz="95320"/>
  </p:normalViewPr>
  <p:slideViewPr>
    <p:cSldViewPr>
      <p:cViewPr varScale="1">
        <p:scale>
          <a:sx n="77" d="100"/>
          <a:sy n="77" d="100"/>
        </p:scale>
        <p:origin x="102" y="2100"/>
      </p:cViewPr>
      <p:guideLst>
        <p:guide orient="horz" pos="218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3115" y="6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03:23:2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24575,'602'0'-1365,"-572"0"-5461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03:23:3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24575,'566'0'-1365,"-536"0"-5461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11:42:0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24575,'1641'0'-1365,"-1618"0"-5461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2T11:42:1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24575,'1192'0'-1365,"-1170"0"-5461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497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69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588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51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040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426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98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33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438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582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1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D84E0118-0D85-490A-A622-81680C128449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14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46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51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C68A2-B1B4-429D-A94C-E1A96B086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61F546-19C9-4187-96CB-E5083DE2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CA487-BBA5-4461-94EF-A922656CD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B610C-224A-4A0F-A6D5-62D077614641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7BB73-35E5-41F7-AE37-777A030C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FBECCE-40EC-40AD-809B-38463833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D1CC8-03F0-43B3-AFFB-02FC5742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9FEF6-B379-4198-9533-902A8394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0FF25-6110-41DA-B2EC-DCC5873E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9460-059A-4983-8C81-8BB0A068151A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8730E-90D4-4D84-86A9-4510A303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49D7B-E0F3-4385-9474-7D916E47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4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867939-B951-4FA1-98D1-127F9B0B8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761D11-87DA-4B29-9CFE-5CD757F1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0704A-C865-4FF0-87B0-5A4C28A78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A7C15-3FD5-4EA1-9954-7AFC1B918FD2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BA3A77-6F42-4432-B7F2-8B12E245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2DEFA-E0AA-4E45-8617-49A6BBF5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4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85209-FE6A-4957-803F-9ED9FD7A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997DA-18DA-4926-A89E-5B77C48F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F4A65-4430-4346-90AA-17946CE7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6715-23F0-42E4-83CA-592DFD492075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AA39B-2776-48AC-817E-3009BDD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FB316-560E-46C6-B318-44DCC73E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D600-E54F-49CF-BDFD-D6137E6F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F75EC5-4EEC-4480-9034-76CABF85B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5AB81-1E3B-40B3-B9D6-1E44A14B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F277-7BF0-4FB6-8651-C5546D3332EA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9C8BE3-BF18-45AE-9B2A-71C3EDBC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D6F3C-3569-462A-8A4E-53F8DFCB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178E2E-DC4D-48B9-8978-0CCFD4E6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62436-68CF-420E-8444-D6B01E35A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956E5-FA27-4829-9366-1C5F4450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4E7B5-2E56-45A3-A89C-5F7F1D27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DB39-6800-4FE9-B0EA-8BFD9B8B1E13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34E87-DDE9-4D5A-9793-03FA69B9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DBB9E-0FC9-472A-9542-633B2C0E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7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D9BDA-00D4-4BFD-8BE8-698E8EAF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23A9B-40DD-4483-AF50-52339A314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3C9DBE-EA89-41A4-978C-2ACF0BF7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C133D-9205-4110-BA9D-51EAB5F03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9BD6AD-1811-4662-A004-120AF5686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EC5657-A067-43D8-AB80-EBEFC0E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496E-F502-4EC2-91CE-20A355A1F259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BB23D4-B24B-4027-95B1-8B9FB0FD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DBDD-1F6D-46EA-80B0-94A0D2E8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632DE-CDD5-4B7D-9D67-04BFCB7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244D1-0DD9-4530-870C-50E6CB2D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4D028-3AF4-4C6B-9C2A-C95FED5CEE8F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38B66E-3EB1-473E-BEAE-84CCA7E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8D454C-44B5-427C-A856-8951D9AC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4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EB1942-419B-4F53-A812-B6DAE0491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693D1-E15B-4C96-AE4C-07461BE08661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66153EE-323E-40B8-AD42-BE59E23B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DF2213-DC13-4AF4-AAF0-F1286229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49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0F09A-D5B3-4D40-AC13-94812C3B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1DDF0-CE66-4503-A627-6373A4700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E95C3-CC39-4319-BCC4-13E658EB0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B27E63-10BF-4D95-A015-E070841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05030-DEBE-4878-B975-307A57874066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E8C4-C978-4B8F-B8D0-63C9DBF7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103D2-D20C-4CD7-81E2-FA3325C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27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71E89-A485-4D95-9339-07B978B3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66CA-004E-4642-B3F0-D01EE3ADD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368E6-A328-4FC0-B7D1-1CA0C3068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7ABF6-98B8-42A1-BFF6-438B1A0F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63F7A-4EC2-499B-ADEF-532EDEB85706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B8174B-E0CA-4E3B-8264-F216D0CE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9CF504-4F57-44DE-B867-CE0FCF91F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0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F0C001-B4BB-4A40-BA48-D4D8789E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5E9660-2FB7-4DB2-9FC3-D9EE380E5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E3D34A-38D6-4380-B60D-2C2ADAF40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4045-15CA-46B6-887E-E7093297D42D}" type="datetime1">
              <a:rPr lang="ko-KR" altLang="en-US" smtClean="0"/>
              <a:t>2023-07-28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52890-46FB-4DEC-BAE7-020D5ABB6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E79BA-9731-4F67-B609-1A856A73B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0FA2C-B88F-48AF-834A-4AC442F3DF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912D9-0639-4310-A2CA-2BB78093F8BC}"/>
              </a:ext>
            </a:extLst>
          </p:cNvPr>
          <p:cNvSpPr txBox="1"/>
          <p:nvPr userDrawn="1"/>
        </p:nvSpPr>
        <p:spPr>
          <a:xfrm>
            <a:off x="9203863" y="6613968"/>
            <a:ext cx="2877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Copyright</a:t>
            </a:r>
            <a:r>
              <a:rPr lang="en-US" altLang="ko-KR" sz="900">
                <a:solidFill>
                  <a:schemeClr val="accent1"/>
                </a:solidFill>
              </a:rPr>
              <a:t>ⓒ</a:t>
            </a:r>
            <a:r>
              <a:rPr lang="en-US" altLang="ko-KR" sz="900" baseline="0">
                <a:solidFill>
                  <a:schemeClr val="accent1"/>
                </a:solidFill>
              </a:rPr>
              <a:t> </a:t>
            </a:r>
            <a:r>
              <a:rPr lang="ko-KR" altLang="en-US" sz="900" baseline="0">
                <a:solidFill>
                  <a:schemeClr val="accent1"/>
                </a:solidFill>
              </a:rPr>
              <a:t>대우직업능력개발원</a:t>
            </a:r>
            <a:r>
              <a:rPr lang="en-US" altLang="ko-KR" sz="900">
                <a:solidFill>
                  <a:schemeClr val="accent1"/>
                </a:solidFill>
              </a:rPr>
              <a:t>. </a:t>
            </a:r>
            <a:r>
              <a:rPr lang="en-US" altLang="ko-KR" sz="900" dirty="0">
                <a:solidFill>
                  <a:schemeClr val="accent1"/>
                </a:solidFill>
              </a:rPr>
              <a:t>All Rights Reserved.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8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52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2.png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7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0.png"/><Relationship Id="rId5" Type="http://schemas.openxmlformats.org/officeDocument/2006/relationships/customXml" Target="../ink/ink2.xml"/><Relationship Id="rId4" Type="http://schemas.openxmlformats.org/officeDocument/2006/relationships/image" Target="../media/image9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2.png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12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7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52.png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12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7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5.png"/><Relationship Id="rId7" Type="http://schemas.openxmlformats.org/officeDocument/2006/relationships/customXml" Target="../ink/ink4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0.png"/><Relationship Id="rId5" Type="http://schemas.openxmlformats.org/officeDocument/2006/relationships/customXml" Target="../ink/ink3.xml"/><Relationship Id="rId4" Type="http://schemas.openxmlformats.org/officeDocument/2006/relationships/image" Target="../media/image116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65.PNG"/><Relationship Id="rId7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10" Type="http://schemas.openxmlformats.org/officeDocument/2006/relationships/image" Target="../media/image154.png"/><Relationship Id="rId4" Type="http://schemas.openxmlformats.org/officeDocument/2006/relationships/image" Target="../media/image147.png"/><Relationship Id="rId9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65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Relationship Id="rId9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11" Type="http://schemas.openxmlformats.org/officeDocument/2006/relationships/image" Target="../media/image165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165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165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5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4.png"/><Relationship Id="rId11" Type="http://schemas.openxmlformats.org/officeDocument/2006/relationships/image" Target="../media/image232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2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23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167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Relationship Id="rId14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232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1.png"/><Relationship Id="rId7" Type="http://schemas.openxmlformats.org/officeDocument/2006/relationships/image" Target="../media/image286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9" Type="http://schemas.openxmlformats.org/officeDocument/2006/relationships/image" Target="../media/image2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32.PNG"/><Relationship Id="rId5" Type="http://schemas.openxmlformats.org/officeDocument/2006/relationships/image" Target="../media/image291.png"/><Relationship Id="rId10" Type="http://schemas.openxmlformats.org/officeDocument/2006/relationships/image" Target="../media/image282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86.PNG"/><Relationship Id="rId7" Type="http://schemas.openxmlformats.org/officeDocument/2006/relationships/image" Target="../media/image287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2.PNG"/><Relationship Id="rId5" Type="http://schemas.openxmlformats.org/officeDocument/2006/relationships/image" Target="../media/image284.PNG"/><Relationship Id="rId4" Type="http://schemas.openxmlformats.org/officeDocument/2006/relationships/image" Target="../media/image2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10" Type="http://schemas.openxmlformats.org/officeDocument/2006/relationships/image" Target="../media/image232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32.PNG"/><Relationship Id="rId7" Type="http://schemas.openxmlformats.org/officeDocument/2006/relationships/image" Target="../media/image28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5" Type="http://schemas.openxmlformats.org/officeDocument/2006/relationships/image" Target="../media/image285.PNG"/><Relationship Id="rId4" Type="http://schemas.openxmlformats.org/officeDocument/2006/relationships/image" Target="../media/image2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32.PNG"/><Relationship Id="rId5" Type="http://schemas.openxmlformats.org/officeDocument/2006/relationships/image" Target="../media/image291.png"/><Relationship Id="rId10" Type="http://schemas.openxmlformats.org/officeDocument/2006/relationships/image" Target="../media/image52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23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 dirty="0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 dirty="0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 dirty="0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 dirty="0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 dirty="0">
                <a:solidFill>
                  <a:srgbClr val="113947"/>
                </a:solidFill>
                <a:latin typeface="+mj-ea"/>
              </a:rPr>
            </a:br>
            <a:r>
              <a:rPr lang="en-US" altLang="ko-KR" sz="4400" b="1" dirty="0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 dirty="0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 dirty="0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 dirty="0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38" y="4522190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 dirty="0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 dirty="0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 dirty="0" err="1">
                <a:solidFill>
                  <a:srgbClr val="113947"/>
                </a:solidFill>
              </a:rPr>
              <a:t>백동민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김용욱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김종연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봉세연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 err="1">
                <a:solidFill>
                  <a:srgbClr val="113947"/>
                </a:solidFill>
              </a:rPr>
              <a:t>이규복</a:t>
            </a:r>
            <a:r>
              <a:rPr lang="en-US" altLang="ko-KR" sz="1900" b="1" dirty="0">
                <a:solidFill>
                  <a:srgbClr val="113947"/>
                </a:solidFill>
              </a:rPr>
              <a:t>, </a:t>
            </a:r>
            <a:r>
              <a:rPr lang="ko-KR" altLang="en-US" sz="1900" b="1" dirty="0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11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113947"/>
                </a:solidFill>
              </a:rPr>
              <a:t>ver</a:t>
            </a:r>
            <a:r>
              <a:rPr lang="en-US" altLang="ko-KR" sz="2000" b="1" dirty="0">
                <a:solidFill>
                  <a:srgbClr val="113947"/>
                </a:solidFill>
              </a:rPr>
              <a:t> 1.0.0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38CE539-56FA-CDA0-C74C-149C192F4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05" y="2033549"/>
            <a:ext cx="3276364" cy="32042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998D26-D4C4-4BEE-5667-58F1BA517CB3}"/>
              </a:ext>
            </a:extLst>
          </p:cNvPr>
          <p:cNvGrpSpPr/>
          <p:nvPr/>
        </p:nvGrpSpPr>
        <p:grpSpPr>
          <a:xfrm>
            <a:off x="7913423" y="3664596"/>
            <a:ext cx="3284604" cy="365011"/>
            <a:chOff x="2135560" y="-891480"/>
            <a:chExt cx="4858428" cy="40261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61E3903-738D-63E7-AF6D-2E4EAC0B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560" y="-891480"/>
              <a:ext cx="3781953" cy="39058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AB249FF-0412-F973-F410-C29BE528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7513" y="-888974"/>
              <a:ext cx="1076475" cy="40010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C1A83EB-17C0-95EA-7129-3ECF6913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5" y="1610821"/>
            <a:ext cx="3276364" cy="312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A4FFE9-3955-6A6B-6028-049BDBA3D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5" y="1252474"/>
            <a:ext cx="3276364" cy="36221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436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주민번호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231112 3030913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970318114578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97031811457891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9700181145789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9703321145789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848617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취소하셨습니다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EB8707-9F33-C0FF-2467-F592C08EE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513" y="3254714"/>
            <a:ext cx="3274530" cy="30319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6F68D2-631D-E812-2329-D11F09F5F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439" y="2852260"/>
            <a:ext cx="3294130" cy="3229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9474A65-76CE-012B-82F9-807619535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4439" y="2462184"/>
            <a:ext cx="3284604" cy="3127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4C8595-95F9-4C89-99EA-44D4A1521E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9685" y="4061756"/>
            <a:ext cx="3294130" cy="32295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AAFB1E3-5C4F-6EC8-DD32-878A6664EB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7543" y="4460470"/>
            <a:ext cx="3294130" cy="2834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3D1BB66-FE6C-8D8A-0F87-7F0D15ED1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9373" y="4863545"/>
            <a:ext cx="3298650" cy="272249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CCF1AD9-2477-56A7-BE46-9090CA483565}"/>
              </a:ext>
            </a:extLst>
          </p:cNvPr>
          <p:cNvGrpSpPr/>
          <p:nvPr/>
        </p:nvGrpSpPr>
        <p:grpSpPr>
          <a:xfrm>
            <a:off x="7906674" y="5245993"/>
            <a:ext cx="3298650" cy="354124"/>
            <a:chOff x="2769132" y="-589458"/>
            <a:chExt cx="3758917" cy="425635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B73F95F-30A0-A498-C392-D67107B45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30759" b="6817"/>
            <a:stretch/>
          </p:blipFill>
          <p:spPr>
            <a:xfrm>
              <a:off x="2783633" y="-589458"/>
              <a:ext cx="3456384" cy="195291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67A5F7E-E031-8323-5120-30E36E95C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73306" b="53658"/>
            <a:stretch/>
          </p:blipFill>
          <p:spPr>
            <a:xfrm>
              <a:off x="6227985" y="-575169"/>
              <a:ext cx="300064" cy="181002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917D550-5DCF-9251-4C88-7938D0CA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69132" y="-392455"/>
              <a:ext cx="2753109" cy="228632"/>
            </a:xfrm>
            <a:prstGeom prst="rect">
              <a:avLst/>
            </a:prstGeom>
          </p:spPr>
        </p:pic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DD18D78A-CA19-91B4-EC11-D5B51414DBA3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5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3176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전화번호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010 7777 8888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0107777888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010777788888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534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02077778888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취소하셨습니다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FE0D4-BF37-A60A-2A73-DC55209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233" y="1232756"/>
            <a:ext cx="3312368" cy="3569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0997D-5FB3-D1D0-0E82-E05A0161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299" y="2042871"/>
            <a:ext cx="3300335" cy="3389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7E89A4-0141-4843-4F70-42DEE648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33" y="1645941"/>
            <a:ext cx="3300335" cy="3229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74E475-59DF-0789-9686-CC3676B75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233" y="2460217"/>
            <a:ext cx="3300335" cy="3389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567743-BF43-5493-8811-9B8D8F3B3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233" y="2849599"/>
            <a:ext cx="3312368" cy="3409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9F6199F-2DA7-C335-B37B-AE0B07EC0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654" y="3282771"/>
            <a:ext cx="3312368" cy="3227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D70E129-4DF1-CB7D-26DC-C73931DEB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299" y="3676643"/>
            <a:ext cx="3276269" cy="2886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C37D57-BC2C-7A6F-9D1D-5790AEA97B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1699" y="4055373"/>
            <a:ext cx="3308902" cy="3859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86CD23-75D1-3377-83C6-2BCBC1F41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4987" y="4472713"/>
            <a:ext cx="3293581" cy="28268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BF565D-BB49-63C9-6012-170A36405F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299" y="4818800"/>
            <a:ext cx="3276269" cy="36592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38C0268-AD2D-F0F0-A348-D25D54736D3F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3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BD81AD-645D-C8B9-B411-5B473254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05" y="1253096"/>
            <a:ext cx="2700300" cy="3600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392F7F-86ED-0773-CE68-4B48A70A5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21" y="1652703"/>
            <a:ext cx="2835750" cy="365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21F4A6-8767-61D6-3702-02AF11ECB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06" y="2054329"/>
            <a:ext cx="2700300" cy="3671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3B3430F-1922-EC8F-951F-9B2BC7175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173" y="2455614"/>
            <a:ext cx="2700300" cy="3611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956351B-FE6E-9C77-5F7D-41252A213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771" y="2869303"/>
            <a:ext cx="2700300" cy="34577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5AED101-A3CF-E9C3-1BCB-7E664358F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827" y="3266379"/>
            <a:ext cx="2846694" cy="3645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4D0F0E-EE54-5150-FD43-1EAD6F98B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602" y="3665690"/>
            <a:ext cx="2726469" cy="37520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CD0ADC1-FBD9-E80D-D5CE-F0082E17B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4603" y="4074177"/>
            <a:ext cx="2465874" cy="3447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12F3BB3-E49A-B84C-B9A0-066A82BDA1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362" y="4472817"/>
            <a:ext cx="2694111" cy="36030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5837FBF-4765-D986-1DBE-E13B0E6DB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6362" y="4880348"/>
            <a:ext cx="2726469" cy="3501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76EDE53-B8CB-58FE-376D-F64E22F951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4602" y="5280829"/>
            <a:ext cx="2694111" cy="36140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0" cy="577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인증번호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1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1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1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00 11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107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03107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인증번호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03107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발급한 인증번호와 같은 숫자열이 있는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각각 발급된 인증번호는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4850, 2925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485012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1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2925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038066"/>
                  </a:ext>
                </a:extLst>
              </a:tr>
              <a:tr h="40310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011C7CC-E177-F557-FD4B-34A2F7A62A40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9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408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계좌 유형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86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외의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0786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를 포함한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취소하셨습니다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3FFF4F-9794-9141-8A0F-167F68C0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96" y="1270188"/>
            <a:ext cx="3276364" cy="428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0EAD54-7DC0-1268-23C8-C6C38F4B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296" y="1767307"/>
            <a:ext cx="3276364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D93D60-4695-2869-19A5-733EAF879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948" y="2270855"/>
            <a:ext cx="3265712" cy="400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83D2CF-0663-0F33-C7B3-3D5811455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45" y="3299673"/>
            <a:ext cx="3254515" cy="409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248E20-AF7E-80AE-531F-D256DB04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006" y="2790279"/>
            <a:ext cx="3265713" cy="400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0AE48A-641A-105B-F411-7F1D1CB08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81" y="3799382"/>
            <a:ext cx="3254515" cy="4096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BB6995-C1E7-3F60-4485-549778962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731" y="4310616"/>
            <a:ext cx="3277579" cy="4096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09CD715-4514-14AA-209D-B4E52E646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7979" y="4834550"/>
            <a:ext cx="3276364" cy="4191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A5A33BC-AD5E-3C24-A383-36766D0D500F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0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476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951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비밀번호를 확인하기 위해 다시 비밀번호를 입력할 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입력했던 비밀번호와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초기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51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4321(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A7DC27-39FD-38B3-6935-F98DC6B9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173" y="1257397"/>
            <a:ext cx="3288396" cy="33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0CD5B9-3D4F-6D5A-5595-4CDD40D9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174" y="1647958"/>
            <a:ext cx="3288396" cy="3420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CDAE4D-AB16-4B14-96E0-187D6F91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03" y="2063936"/>
            <a:ext cx="3288397" cy="3360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D26C76-26BF-374F-AAE6-BD4D4D3B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703" y="2453696"/>
            <a:ext cx="3289901" cy="330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14BAC0-4DEB-8489-D0F5-3BD43AAF3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730" y="2865722"/>
            <a:ext cx="3302370" cy="3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3500CA-A843-A20E-A723-8ED993743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326" y="3263203"/>
            <a:ext cx="3302370" cy="3332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72F108-57D6-A463-9359-704501305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327" y="3675503"/>
            <a:ext cx="3290774" cy="3177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7A7D71-A8D1-2009-DD89-AA0A871F4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729" y="4067298"/>
            <a:ext cx="3296968" cy="3416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B80CC4A-9347-569D-6330-A8A45123C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6326" y="4489247"/>
            <a:ext cx="3290774" cy="75713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3331FE1-689E-579C-04D4-2052760606D4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6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0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15D0C9-AF3D-FC8C-35C5-BF69B5BEF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2"/>
          <a:stretch/>
        </p:blipFill>
        <p:spPr>
          <a:xfrm>
            <a:off x="424565" y="1105022"/>
            <a:ext cx="8725698" cy="38653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48680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관리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조회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생성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6852084" y="230611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8F1D27-B97D-4BA6-A104-485DB7C15D58}"/>
              </a:ext>
            </a:extLst>
          </p:cNvPr>
          <p:cNvSpPr/>
          <p:nvPr/>
        </p:nvSpPr>
        <p:spPr>
          <a:xfrm>
            <a:off x="1163452" y="2676637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기본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계좌 조회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8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D2E8CB26-50D0-CD0B-32F3-7D9C0330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93" y="4896010"/>
            <a:ext cx="3292876" cy="3210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94F014-C3FA-8132-F72F-D19461669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89"/>
          <a:stretch/>
        </p:blipFill>
        <p:spPr>
          <a:xfrm>
            <a:off x="7915694" y="4468004"/>
            <a:ext cx="3220866" cy="37453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364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조회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조회를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53403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7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00190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FF0BE-D616-ED91-AE83-D64D9E80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05" y="1263838"/>
            <a:ext cx="3276364" cy="29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7E644-56BA-D5CD-7E29-CC9650870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248" y="1661319"/>
            <a:ext cx="3299718" cy="291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08D8B-BDFF-A9F7-6080-368F9946D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48" y="2065815"/>
            <a:ext cx="3289321" cy="299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462317-CF4D-AFC5-CA97-DD03AD940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248" y="2473776"/>
            <a:ext cx="3289321" cy="299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7B3CAD-FB38-D94F-C251-2C8BD8247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248" y="2864366"/>
            <a:ext cx="3289321" cy="3058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95AE0C-766C-B17E-9DA1-F3824FE4C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6" y="3274316"/>
            <a:ext cx="3276364" cy="2849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CDC629-5DEF-AED7-C78F-816EE6BEE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2205" y="3662404"/>
            <a:ext cx="3276364" cy="3475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4201E01-56C8-7A91-F53B-EB7B0FC079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6395" y="4069832"/>
            <a:ext cx="3299718" cy="34752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5149B95-3494-D7E8-D569-624DEDAB704D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D049A-F919-5DC2-C18D-442B7F1673B0}"/>
              </a:ext>
            </a:extLst>
          </p:cNvPr>
          <p:cNvSpPr txBox="1"/>
          <p:nvPr/>
        </p:nvSpPr>
        <p:spPr>
          <a:xfrm>
            <a:off x="10041200" y="1302563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5E76F-5E3C-BC64-4944-CB9816C1FE67}"/>
              </a:ext>
            </a:extLst>
          </p:cNvPr>
          <p:cNvSpPr txBox="1"/>
          <p:nvPr/>
        </p:nvSpPr>
        <p:spPr>
          <a:xfrm>
            <a:off x="9934520" y="1708963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E33D4-B395-4770-50CA-A30388E61F85}"/>
              </a:ext>
            </a:extLst>
          </p:cNvPr>
          <p:cNvSpPr txBox="1"/>
          <p:nvPr/>
        </p:nvSpPr>
        <p:spPr>
          <a:xfrm>
            <a:off x="9995480" y="2116633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8905D4-C816-5B46-91E9-8040248EF7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1004"/>
          <a:stretch/>
        </p:blipFill>
        <p:spPr>
          <a:xfrm>
            <a:off x="7910929" y="2643101"/>
            <a:ext cx="2176753" cy="1133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0E4245B-0859-E753-6E2B-C18AB6DD99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2999" t="58822" b="-1"/>
          <a:stretch/>
        </p:blipFill>
        <p:spPr>
          <a:xfrm>
            <a:off x="9624392" y="2602166"/>
            <a:ext cx="152400" cy="95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B18DC-C6F9-E1AA-6168-DBF10A111E3D}"/>
              </a:ext>
            </a:extLst>
          </p:cNvPr>
          <p:cNvSpPr txBox="1"/>
          <p:nvPr/>
        </p:nvSpPr>
        <p:spPr>
          <a:xfrm>
            <a:off x="9982200" y="2902758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66203D-F674-353E-356D-66DFE8C0A8BC}"/>
              </a:ext>
            </a:extLst>
          </p:cNvPr>
          <p:cNvSpPr txBox="1"/>
          <p:nvPr/>
        </p:nvSpPr>
        <p:spPr>
          <a:xfrm>
            <a:off x="9913881" y="3318585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52A1DC-02CE-0FBC-1834-0B8D56481561}"/>
              </a:ext>
            </a:extLst>
          </p:cNvPr>
          <p:cNvSpPr txBox="1"/>
          <p:nvPr/>
        </p:nvSpPr>
        <p:spPr>
          <a:xfrm>
            <a:off x="9657340" y="3751443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D6EB3-3237-DECB-909E-B85FBFF0C616}"/>
              </a:ext>
            </a:extLst>
          </p:cNvPr>
          <p:cNvSpPr txBox="1"/>
          <p:nvPr/>
        </p:nvSpPr>
        <p:spPr>
          <a:xfrm>
            <a:off x="9582860" y="4177324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25E468-1FA7-C76E-2FAE-B389A53D59F9}"/>
              </a:ext>
            </a:extLst>
          </p:cNvPr>
          <p:cNvSpPr txBox="1"/>
          <p:nvPr/>
        </p:nvSpPr>
        <p:spPr>
          <a:xfrm>
            <a:off x="9577555" y="4589447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28892F-3878-9653-7682-F2D95FC46DF0}"/>
              </a:ext>
            </a:extLst>
          </p:cNvPr>
          <p:cNvSpPr txBox="1"/>
          <p:nvPr/>
        </p:nvSpPr>
        <p:spPr>
          <a:xfrm>
            <a:off x="9609816" y="4972918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101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8218BB4-6440-E3CE-E114-E811CD7E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484" y="2917063"/>
            <a:ext cx="3048425" cy="41915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CF3955-4C59-C4D5-D477-FF323A5FF830}"/>
              </a:ext>
            </a:extLst>
          </p:cNvPr>
          <p:cNvGrpSpPr/>
          <p:nvPr/>
        </p:nvGrpSpPr>
        <p:grpSpPr>
          <a:xfrm>
            <a:off x="7909032" y="5013359"/>
            <a:ext cx="3335540" cy="602510"/>
            <a:chOff x="3275162" y="7279352"/>
            <a:chExt cx="5614310" cy="61436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291FBC4-E071-CF5F-CB10-F4DF1677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6387"/>
            <a:stretch/>
          </p:blipFill>
          <p:spPr>
            <a:xfrm>
              <a:off x="3278464" y="7279352"/>
              <a:ext cx="5611008" cy="21819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A5ECAFB-5803-98CA-45D0-98017FF49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725" b="7082"/>
            <a:stretch/>
          </p:blipFill>
          <p:spPr>
            <a:xfrm>
              <a:off x="3275162" y="7457627"/>
              <a:ext cx="5611008" cy="436088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13759"/>
              </p:ext>
            </p:extLst>
          </p:nvPr>
        </p:nvGraphicFramePr>
        <p:xfrm>
          <a:off x="343370" y="555592"/>
          <a:ext cx="11513270" cy="5762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08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조회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조회를 위해 예금주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78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58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 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두 글자 미만을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모음만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ㅣㅏ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자음만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ㄱㅂㅇ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90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계좌번호와 입력한 예금주가 일치하지 않는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실제 계좌주는 무지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라이언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083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083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AE4D1C-4208-0276-E1BB-C8407EE92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081" y="1289146"/>
            <a:ext cx="3180476" cy="487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28D0CD-3FD3-0332-DE84-4B86BFB7F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484" y="1829413"/>
            <a:ext cx="3067478" cy="4001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6EB8EA-15C2-C590-108A-F2C0A7AA6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484" y="2385476"/>
            <a:ext cx="3077004" cy="428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80C2C6-607B-8204-2067-17D78F224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081" y="3421157"/>
            <a:ext cx="3038899" cy="3905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80E4DB-DECD-4DB8-D5FA-731373DD2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8435" y="3962517"/>
            <a:ext cx="3038899" cy="4096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05EC85-0F25-ADDD-0A00-ACA919A45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7794" y="4507399"/>
            <a:ext cx="3029373" cy="41915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3A605A9-A466-507C-1805-244CF7DF845E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C4D65-4D4E-08C7-5D22-28BA42205C24}"/>
              </a:ext>
            </a:extLst>
          </p:cNvPr>
          <p:cNvSpPr txBox="1"/>
          <p:nvPr/>
        </p:nvSpPr>
        <p:spPr>
          <a:xfrm>
            <a:off x="9577555" y="4589447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46255-E4E7-AAAF-0BF4-37A558C337CA}"/>
              </a:ext>
            </a:extLst>
          </p:cNvPr>
          <p:cNvSpPr txBox="1"/>
          <p:nvPr/>
        </p:nvSpPr>
        <p:spPr>
          <a:xfrm>
            <a:off x="10539487" y="1414333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A4A220-4097-40C4-3FE2-25BD06D46C66}"/>
              </a:ext>
            </a:extLst>
          </p:cNvPr>
          <p:cNvSpPr txBox="1"/>
          <p:nvPr/>
        </p:nvSpPr>
        <p:spPr>
          <a:xfrm>
            <a:off x="10868937" y="1971886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B4992-E7A8-7BBF-8A3C-97E18724E574}"/>
              </a:ext>
            </a:extLst>
          </p:cNvPr>
          <p:cNvSpPr txBox="1"/>
          <p:nvPr/>
        </p:nvSpPr>
        <p:spPr>
          <a:xfrm>
            <a:off x="10862587" y="2549736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9847DC-4E06-FA8A-FFBB-6FB0F8684533}"/>
              </a:ext>
            </a:extLst>
          </p:cNvPr>
          <p:cNvSpPr txBox="1"/>
          <p:nvPr/>
        </p:nvSpPr>
        <p:spPr>
          <a:xfrm>
            <a:off x="10887987" y="3083136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E6D52-B777-BD22-FC85-4393A1DB9C0B}"/>
              </a:ext>
            </a:extLst>
          </p:cNvPr>
          <p:cNvSpPr txBox="1"/>
          <p:nvPr/>
        </p:nvSpPr>
        <p:spPr>
          <a:xfrm>
            <a:off x="10849887" y="3559386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279C2-B869-6C86-F2AA-E291E67D7270}"/>
              </a:ext>
            </a:extLst>
          </p:cNvPr>
          <p:cNvSpPr txBox="1"/>
          <p:nvPr/>
        </p:nvSpPr>
        <p:spPr>
          <a:xfrm>
            <a:off x="10843537" y="4118186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7F5997-209E-9FA3-6510-9338016791F4}"/>
              </a:ext>
            </a:extLst>
          </p:cNvPr>
          <p:cNvSpPr txBox="1"/>
          <p:nvPr/>
        </p:nvSpPr>
        <p:spPr>
          <a:xfrm>
            <a:off x="10849887" y="4679140"/>
            <a:ext cx="57606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9B816A-08F3-8350-C701-03B7A5FC3CDA}"/>
              </a:ext>
            </a:extLst>
          </p:cNvPr>
          <p:cNvSpPr/>
          <p:nvPr/>
        </p:nvSpPr>
        <p:spPr>
          <a:xfrm>
            <a:off x="9286372" y="5376372"/>
            <a:ext cx="1044116" cy="2496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73210D1-E8A0-6594-07CC-0A06C5C51A9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17794" y="5451038"/>
            <a:ext cx="1850614" cy="1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3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30D1C8-FE49-2208-72EE-9109430BB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" r="9150" b="6708"/>
          <a:stretch/>
        </p:blipFill>
        <p:spPr>
          <a:xfrm>
            <a:off x="393868" y="1058101"/>
            <a:ext cx="8870484" cy="505064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48680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관리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해지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인증번호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8604230" y="3049841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8F1D27-B97D-4BA6-A104-485DB7C15D58}"/>
              </a:ext>
            </a:extLst>
          </p:cNvPr>
          <p:cNvSpPr/>
          <p:nvPr/>
        </p:nvSpPr>
        <p:spPr>
          <a:xfrm>
            <a:off x="4559683" y="351123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기본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계좌 해지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900DD93-8C28-2EAB-FC61-D44ED1E2A6ED}"/>
              </a:ext>
            </a:extLst>
          </p:cNvPr>
          <p:cNvSpPr/>
          <p:nvPr/>
        </p:nvSpPr>
        <p:spPr>
          <a:xfrm>
            <a:off x="1235460" y="488646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8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4201E01-56C8-7A91-F53B-EB7B0FC0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92" y="3729755"/>
            <a:ext cx="3299718" cy="3475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CDC629-5DEF-AED7-C78F-816EE6BE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505" y="3374312"/>
            <a:ext cx="3276364" cy="347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7B3CAD-FB38-D94F-C251-2C8BD824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248" y="2667516"/>
            <a:ext cx="3289321" cy="34752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803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해지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해지를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366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66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00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012068123457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6FF0BE-D616-ED91-AE83-D64D9E80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5" y="1257488"/>
            <a:ext cx="3276364" cy="29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7E644-56BA-D5CD-7E29-CC9650870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48" y="1610519"/>
            <a:ext cx="3299718" cy="291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08D8B-BDFF-A9F7-6080-368F9946D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248" y="1960537"/>
            <a:ext cx="3289321" cy="299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462317-CF4D-AFC5-CA97-DD03AD940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248" y="2321376"/>
            <a:ext cx="3289321" cy="2990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95AE0C-766C-B17E-9DA1-F3824FE4C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6" y="3045716"/>
            <a:ext cx="3276364" cy="2849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94F014-C3FA-8132-F72F-D194616690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89"/>
          <a:stretch/>
        </p:blipFill>
        <p:spPr>
          <a:xfrm>
            <a:off x="7928338" y="4127325"/>
            <a:ext cx="3292876" cy="3745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2E8CB26-50D0-CD0B-32F3-7D9C03306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8532" y="4561821"/>
            <a:ext cx="3292876" cy="374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F1CEC4-3770-ABC5-2E72-63420D203B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5692" y="4990949"/>
            <a:ext cx="3292876" cy="67547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FCBA2E9-8751-7D0B-8F86-DD7AC8B354A7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DBCDAD-DFE1-673B-8811-206D61D1942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3820" y="2475942"/>
            <a:ext cx="1772580" cy="1306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194BCC-01CA-9B1B-E156-FB498DC0D2A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7421" t="58006" b="19736"/>
          <a:stretch/>
        </p:blipFill>
        <p:spPr>
          <a:xfrm>
            <a:off x="9624392" y="2416491"/>
            <a:ext cx="45719" cy="692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68AA7E-5298-2823-9ED7-E4D080233D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2423" y="1425255"/>
            <a:ext cx="2281208" cy="1306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51EBDA-565E-BC5C-F636-9165710DAB7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8309" y="1765136"/>
            <a:ext cx="2281208" cy="130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2E06DB-986B-11D3-8348-78014EDE022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37379" y="2133536"/>
            <a:ext cx="2281208" cy="13062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3176E3-CAD3-EAEE-5B79-72B316386DD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1504" y="2860950"/>
            <a:ext cx="2281208" cy="1306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EAAE4D-8CC6-CE69-CF67-E816AA556F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2125" y="3188166"/>
            <a:ext cx="2281208" cy="1306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DEFA53-86D7-E774-C76D-53D7E46DF4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2182" y="3584861"/>
            <a:ext cx="1892230" cy="1306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EA47C1-9D41-8F66-95EE-20C29F90929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3679" y="3933651"/>
            <a:ext cx="1892230" cy="1306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323CDC-392D-3E73-0769-ABE389FCAF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9886" y="4351967"/>
            <a:ext cx="1892230" cy="13062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E968AD-6FA2-73D4-9C17-1CE582888C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8532" y="4778575"/>
            <a:ext cx="1892230" cy="1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17967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effectLst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effectLst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effectLst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effectLst/>
                        </a:rPr>
                        <a:t> 1.0.0)</a:t>
                      </a:r>
                      <a:endParaRPr lang="ko-KR" altLang="en-US" sz="1400" dirty="0">
                        <a:solidFill>
                          <a:srgbClr val="113947"/>
                        </a:solidFill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effectLst/>
                        </a:rPr>
                        <a:t> 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effectLst/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effectLst/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030CC5-A855-414E-BABE-339A24C4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7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해지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해지를 위해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2B9443-601C-1C7E-21B0-7A74C8D167B7}"/>
              </a:ext>
            </a:extLst>
          </p:cNvPr>
          <p:cNvGrpSpPr/>
          <p:nvPr/>
        </p:nvGrpSpPr>
        <p:grpSpPr>
          <a:xfrm>
            <a:off x="7968208" y="1283509"/>
            <a:ext cx="3024506" cy="458510"/>
            <a:chOff x="2495600" y="-2043608"/>
            <a:chExt cx="3024506" cy="4585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D0F2FA-CADF-A776-48EE-C1100B464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325"/>
            <a:stretch/>
          </p:blipFill>
          <p:spPr>
            <a:xfrm>
              <a:off x="2495600" y="-2043608"/>
              <a:ext cx="3024506" cy="25202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F52D4AE-397A-E4D3-D970-736C83F6B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25" b="87110"/>
            <a:stretch/>
          </p:blipFill>
          <p:spPr>
            <a:xfrm>
              <a:off x="2495600" y="-1857019"/>
              <a:ext cx="3024506" cy="27192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2D3D63-AE71-495B-AB40-7E601FFF55F9}"/>
              </a:ext>
            </a:extLst>
          </p:cNvPr>
          <p:cNvGrpSpPr/>
          <p:nvPr/>
        </p:nvGrpSpPr>
        <p:grpSpPr>
          <a:xfrm>
            <a:off x="7963656" y="2344626"/>
            <a:ext cx="3024506" cy="465703"/>
            <a:chOff x="8618364" y="-2418995"/>
            <a:chExt cx="3024506" cy="4657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F7E4A78-A9C4-6F29-A35D-C448D496C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25" b="87110"/>
            <a:stretch/>
          </p:blipFill>
          <p:spPr>
            <a:xfrm>
              <a:off x="8618364" y="-2225213"/>
              <a:ext cx="3024506" cy="27192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518814-5E90-FD2A-6145-9BBD546E9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075" b="84775"/>
            <a:stretch/>
          </p:blipFill>
          <p:spPr>
            <a:xfrm>
              <a:off x="8618364" y="-2418995"/>
              <a:ext cx="3024506" cy="216024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AB9E5F4-2FF2-6E00-49BD-43251B5D4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39012" y="2031438"/>
            <a:ext cx="3024506" cy="2160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7879A1-DBED-AE64-C668-BF949207F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6" t="24150" r="376" b="72700"/>
          <a:stretch/>
        </p:blipFill>
        <p:spPr>
          <a:xfrm>
            <a:off x="7939012" y="1820185"/>
            <a:ext cx="3024506" cy="216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724BA14-F0CB-E32B-5559-B7D8EC082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39012" y="3128282"/>
            <a:ext cx="3024506" cy="216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1AF20A0-1D4B-3D73-8673-B5949DB42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72" b="36678"/>
          <a:stretch/>
        </p:blipFill>
        <p:spPr>
          <a:xfrm>
            <a:off x="7939012" y="2896400"/>
            <a:ext cx="3024506" cy="2160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4AD3220-35B9-0CE2-132C-2DB644939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39012" y="3660713"/>
            <a:ext cx="3024506" cy="2160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DCEEAD-627E-B86C-A06A-23CFD822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90" b="60660"/>
          <a:stretch/>
        </p:blipFill>
        <p:spPr>
          <a:xfrm>
            <a:off x="7939012" y="3469544"/>
            <a:ext cx="3024506" cy="2160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8E8B66C-DA89-408A-7B7A-BFBF6E691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39012" y="4213627"/>
            <a:ext cx="3024506" cy="2160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9BC500-1AB1-6470-9CC1-7971702CE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69" b="48481"/>
          <a:stretch/>
        </p:blipFill>
        <p:spPr>
          <a:xfrm>
            <a:off x="7937003" y="4025893"/>
            <a:ext cx="3024506" cy="2160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99C0A0-693F-9295-B162-1EF75A00E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63656" y="4769791"/>
            <a:ext cx="3024506" cy="2160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5F115F-6462-132D-4E60-4DEB9D2F6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68" b="24538"/>
          <a:stretch/>
        </p:blipFill>
        <p:spPr>
          <a:xfrm>
            <a:off x="7963656" y="4566337"/>
            <a:ext cx="3024506" cy="1984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F26821A-292C-CF4B-DC19-73E20D187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 b="87472"/>
          <a:stretch/>
        </p:blipFill>
        <p:spPr>
          <a:xfrm>
            <a:off x="7937003" y="5307381"/>
            <a:ext cx="3024506" cy="2160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13DFD66-205E-8B1A-6183-60E2167E6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39" b="11906"/>
          <a:stretch/>
        </p:blipFill>
        <p:spPr>
          <a:xfrm>
            <a:off x="7937003" y="5125863"/>
            <a:ext cx="3024506" cy="20263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EFBA7D3-A50E-A93C-02D9-D6DC41086B06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2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248C94-5303-79DE-BFBF-56209AC5E1B7}"/>
              </a:ext>
            </a:extLst>
          </p:cNvPr>
          <p:cNvGrpSpPr/>
          <p:nvPr/>
        </p:nvGrpSpPr>
        <p:grpSpPr>
          <a:xfrm>
            <a:off x="7922331" y="4824812"/>
            <a:ext cx="2366293" cy="412133"/>
            <a:chOff x="2315580" y="-1116574"/>
            <a:chExt cx="2366293" cy="458435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15365BC-824C-9087-A46C-27E08662C4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26" b="83549"/>
            <a:stretch/>
          </p:blipFill>
          <p:spPr>
            <a:xfrm>
              <a:off x="2315580" y="-838160"/>
              <a:ext cx="2366293" cy="18002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AB3C82-BFE8-2CFB-5FA3-148441AC9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026" b="25774"/>
            <a:stretch/>
          </p:blipFill>
          <p:spPr>
            <a:xfrm>
              <a:off x="2315580" y="-1116574"/>
              <a:ext cx="2323668" cy="288032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A76510D-577A-995D-BD9C-495EE41C334F}"/>
              </a:ext>
            </a:extLst>
          </p:cNvPr>
          <p:cNvGrpSpPr/>
          <p:nvPr/>
        </p:nvGrpSpPr>
        <p:grpSpPr>
          <a:xfrm>
            <a:off x="7908140" y="4329712"/>
            <a:ext cx="2366293" cy="450623"/>
            <a:chOff x="7908140" y="4329712"/>
            <a:chExt cx="2366293" cy="471841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9F13004-29AA-001B-4B43-12F7F3CAD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613" b="47197"/>
            <a:stretch/>
          </p:blipFill>
          <p:spPr>
            <a:xfrm>
              <a:off x="7908140" y="4329712"/>
              <a:ext cx="2323668" cy="28737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7BB7FA7-05FD-D165-FA33-92CE63768B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26" b="83549"/>
            <a:stretch/>
          </p:blipFill>
          <p:spPr>
            <a:xfrm>
              <a:off x="7908140" y="4621532"/>
              <a:ext cx="2366293" cy="180021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2678A0B-2BEA-57D5-75F5-3DACF53AA8F7}"/>
              </a:ext>
            </a:extLst>
          </p:cNvPr>
          <p:cNvGrpSpPr/>
          <p:nvPr/>
        </p:nvGrpSpPr>
        <p:grpSpPr>
          <a:xfrm>
            <a:off x="7919645" y="3897053"/>
            <a:ext cx="2366402" cy="421718"/>
            <a:chOff x="2819527" y="-3433470"/>
            <a:chExt cx="2366402" cy="52576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BAD31C1-0172-B26D-F29F-0EDC447B1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826" b="83549"/>
            <a:stretch/>
          </p:blipFill>
          <p:spPr>
            <a:xfrm>
              <a:off x="2819636" y="-3087724"/>
              <a:ext cx="2366293" cy="18002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48F6B74-2569-7EE4-2361-21E6D21E6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174" b="67576"/>
            <a:stretch/>
          </p:blipFill>
          <p:spPr>
            <a:xfrm>
              <a:off x="2819527" y="-3433470"/>
              <a:ext cx="2323668" cy="36003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2B7E290-2239-8847-A897-5D108EB059A6}"/>
              </a:ext>
            </a:extLst>
          </p:cNvPr>
          <p:cNvGrpSpPr/>
          <p:nvPr/>
        </p:nvGrpSpPr>
        <p:grpSpPr>
          <a:xfrm>
            <a:off x="7942122" y="3020700"/>
            <a:ext cx="2366294" cy="408300"/>
            <a:chOff x="3472693" y="-1710182"/>
            <a:chExt cx="2366294" cy="46121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04E36E7-8434-14DA-4733-1FE23F9B3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7" b="83358"/>
            <a:stretch/>
          </p:blipFill>
          <p:spPr>
            <a:xfrm>
              <a:off x="3472694" y="-1428986"/>
              <a:ext cx="2366293" cy="18002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1E253D6-3407-CF8A-DC53-AAA932B41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168" b="25732"/>
            <a:stretch/>
          </p:blipFill>
          <p:spPr>
            <a:xfrm>
              <a:off x="3472693" y="-1710182"/>
              <a:ext cx="2366293" cy="281196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053EC493-A256-AF6E-1BCB-BE0C14A6D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9" b="88451"/>
          <a:stretch/>
        </p:blipFill>
        <p:spPr>
          <a:xfrm>
            <a:off x="7908140" y="2568796"/>
            <a:ext cx="2323668" cy="288032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10F288-2AF8-BF2A-DF5E-52A529974C8D}"/>
              </a:ext>
            </a:extLst>
          </p:cNvPr>
          <p:cNvGrpSpPr/>
          <p:nvPr/>
        </p:nvGrpSpPr>
        <p:grpSpPr>
          <a:xfrm>
            <a:off x="7919209" y="3457582"/>
            <a:ext cx="2366293" cy="439470"/>
            <a:chOff x="3472694" y="-2835697"/>
            <a:chExt cx="2366293" cy="46805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574D909-3A3C-6CB0-1BB1-35FF50ADC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7" b="83358"/>
            <a:stretch/>
          </p:blipFill>
          <p:spPr>
            <a:xfrm>
              <a:off x="3472694" y="-2547664"/>
              <a:ext cx="2366293" cy="180021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6EFA7E1-325C-497F-2E63-98A18638A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822" b="4978"/>
            <a:stretch/>
          </p:blipFill>
          <p:spPr>
            <a:xfrm>
              <a:off x="3472694" y="-2835697"/>
              <a:ext cx="2366293" cy="28803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0B193E-3B3A-B5FC-2C0B-236B3D678C3F}"/>
              </a:ext>
            </a:extLst>
          </p:cNvPr>
          <p:cNvGrpSpPr/>
          <p:nvPr/>
        </p:nvGrpSpPr>
        <p:grpSpPr>
          <a:xfrm>
            <a:off x="7919210" y="2086689"/>
            <a:ext cx="2493792" cy="481197"/>
            <a:chOff x="7919210" y="1713706"/>
            <a:chExt cx="2366294" cy="49732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D83FC12-89F9-B112-38A1-DEBB3F953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7" b="83358"/>
            <a:stretch/>
          </p:blipFill>
          <p:spPr>
            <a:xfrm>
              <a:off x="7919211" y="2031008"/>
              <a:ext cx="2366293" cy="18002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33450D-B72F-3F0B-F4A7-526CDC26F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825" b="67450"/>
            <a:stretch/>
          </p:blipFill>
          <p:spPr>
            <a:xfrm>
              <a:off x="7919210" y="1713706"/>
              <a:ext cx="2366293" cy="324036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F5C61D-8647-3DED-1920-142BDA833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6" b="83549"/>
          <a:stretch/>
        </p:blipFill>
        <p:spPr>
          <a:xfrm>
            <a:off x="7930029" y="5524977"/>
            <a:ext cx="2366293" cy="14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AE052F-5FD2-8723-F5B6-6D5E76A6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17" b="83358"/>
          <a:stretch/>
        </p:blipFill>
        <p:spPr>
          <a:xfrm>
            <a:off x="7908140" y="2837103"/>
            <a:ext cx="2366293" cy="1800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C752DDF-D9CE-274D-400A-303B5D754EA9}"/>
              </a:ext>
            </a:extLst>
          </p:cNvPr>
          <p:cNvGrpSpPr/>
          <p:nvPr/>
        </p:nvGrpSpPr>
        <p:grpSpPr>
          <a:xfrm>
            <a:off x="7908140" y="1244696"/>
            <a:ext cx="2508340" cy="384104"/>
            <a:chOff x="7424166" y="-1143508"/>
            <a:chExt cx="2369580" cy="5040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8813812-46C5-F288-0AE9-02ECB22D6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7" b="83358"/>
            <a:stretch/>
          </p:blipFill>
          <p:spPr>
            <a:xfrm>
              <a:off x="7424166" y="-819471"/>
              <a:ext cx="2366293" cy="18002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88979F-EE9A-093A-E742-EF9167D6C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00" b="88175"/>
            <a:stretch/>
          </p:blipFill>
          <p:spPr>
            <a:xfrm>
              <a:off x="7427453" y="-1143508"/>
              <a:ext cx="2366293" cy="32403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C5AE64-2F2D-8ED3-0498-BC6ED36F2462}"/>
              </a:ext>
            </a:extLst>
          </p:cNvPr>
          <p:cNvGrpSpPr/>
          <p:nvPr/>
        </p:nvGrpSpPr>
        <p:grpSpPr>
          <a:xfrm>
            <a:off x="7919209" y="1666132"/>
            <a:ext cx="2504861" cy="420557"/>
            <a:chOff x="7919209" y="1666132"/>
            <a:chExt cx="2376617" cy="50005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8DAD01-9D0F-235F-85E7-9C1C82B18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017" b="83358"/>
            <a:stretch/>
          </p:blipFill>
          <p:spPr>
            <a:xfrm>
              <a:off x="7929533" y="1986166"/>
              <a:ext cx="2366293" cy="18002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CB90723-EBED-2F1C-031F-0AEB74D1F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824" b="46451"/>
            <a:stretch/>
          </p:blipFill>
          <p:spPr>
            <a:xfrm>
              <a:off x="7919209" y="1666132"/>
              <a:ext cx="2366293" cy="324036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6037377-99D9-8631-4400-D0874ADB6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673" b="5127"/>
          <a:stretch/>
        </p:blipFill>
        <p:spPr>
          <a:xfrm>
            <a:off x="7927198" y="5236945"/>
            <a:ext cx="2323668" cy="22539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0" cy="5803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해지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해지를 위해 인증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1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올바른 인증번호는 </a:t>
                      </a:r>
                      <a:r>
                        <a:rPr lang="en-US" altLang="ko-KR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5029</a:t>
                      </a: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50 29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1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5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4581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인증번호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5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4581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발급한 인증번호와 같은 숫자열이 있는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250000"/>
                        </a:lnSpc>
                        <a:defRPr/>
                      </a:pPr>
                      <a:r>
                        <a:rPr lang="en-US" altLang="ko-KR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각각 발급된 인증번호는 </a:t>
                      </a:r>
                      <a:r>
                        <a:rPr lang="en-US" altLang="ko-KR" sz="9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9110, 4292</a:t>
                      </a: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911012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5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4292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038066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항목에 대한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7D04E0E-591F-C82F-5EE7-9198E4D21FDA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4327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5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해지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해지를 위해 인증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98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해지할 계좌 번호가 데이터파일에 존재하고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그 계좌 번호의 비밀번호와 일치하며 인증 번호를 바르게 입력했지만 계좌에 잔액이 남아있을 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발급된 인증번호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계좌에 남은 금액을 정리해 주세요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개에 대한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E11F3-CA6C-98CE-3943-CDE653C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148" y="1248806"/>
            <a:ext cx="3779674" cy="2864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2B581C5-874D-9FE5-4390-83FD3CBF0073}"/>
                  </a:ext>
                </a:extLst>
              </p14:cNvPr>
              <p14:cNvContentPartPr/>
              <p14:nvPr/>
            </p14:nvContentPartPr>
            <p14:xfrm>
              <a:off x="7454440" y="2539520"/>
              <a:ext cx="2278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2B581C5-874D-9FE5-4390-83FD3CBF00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5440" y="2530520"/>
                <a:ext cx="24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72FDC156-1615-8A05-867D-12CFCB91B87C}"/>
                  </a:ext>
                </a:extLst>
              </p14:cNvPr>
              <p14:cNvContentPartPr/>
              <p14:nvPr/>
            </p14:nvContentPartPr>
            <p14:xfrm>
              <a:off x="7467400" y="3225320"/>
              <a:ext cx="2149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72FDC156-1615-8A05-867D-12CFCB91B8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8400" y="3216680"/>
                <a:ext cx="2325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타원 9">
            <a:extLst>
              <a:ext uri="{FF2B5EF4-FFF2-40B4-BE49-F238E27FC236}">
                <a16:creationId xmlns:a16="http://schemas.microsoft.com/office/drawing/2014/main" id="{9107303A-81CC-5794-62E2-1B9F610DEA77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924F4C-DD18-941B-CD97-17292654FD44}"/>
              </a:ext>
            </a:extLst>
          </p:cNvPr>
          <p:cNvCxnSpPr/>
          <p:nvPr/>
        </p:nvCxnSpPr>
        <p:spPr>
          <a:xfrm>
            <a:off x="7495416" y="4096755"/>
            <a:ext cx="15984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0A5607-AF89-97F3-E8C7-AED89B587942}"/>
              </a:ext>
            </a:extLst>
          </p:cNvPr>
          <p:cNvSpPr txBox="1"/>
          <p:nvPr/>
        </p:nvSpPr>
        <p:spPr>
          <a:xfrm>
            <a:off x="8569330" y="2078027"/>
            <a:ext cx="720080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421B9-431B-0DDF-2291-5D5E37D77A87}"/>
              </a:ext>
            </a:extLst>
          </p:cNvPr>
          <p:cNvSpPr txBox="1"/>
          <p:nvPr/>
        </p:nvSpPr>
        <p:spPr>
          <a:xfrm>
            <a:off x="9002799" y="3811163"/>
            <a:ext cx="720080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32F59-23EA-ED6A-552C-F834E26363FF}"/>
              </a:ext>
            </a:extLst>
          </p:cNvPr>
          <p:cNvSpPr txBox="1"/>
          <p:nvPr/>
        </p:nvSpPr>
        <p:spPr>
          <a:xfrm>
            <a:off x="8659899" y="3392063"/>
            <a:ext cx="720080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6437E-D897-C218-ACF6-0529FA4DC10E}"/>
              </a:ext>
            </a:extLst>
          </p:cNvPr>
          <p:cNvSpPr txBox="1"/>
          <p:nvPr/>
        </p:nvSpPr>
        <p:spPr>
          <a:xfrm>
            <a:off x="8640849" y="2715788"/>
            <a:ext cx="720080" cy="2923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9599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0E181D-BBAA-ACA9-494D-225930E87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7" y="1051937"/>
            <a:ext cx="6839905" cy="527758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D38743B-3D98-F7B8-F5F7-02F10DAEC362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예금 입금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입금 금액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거래 정보 확인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명세표 출력 여부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E7E4EB6-A2EB-A862-9FD2-228C5D13931A}"/>
              </a:ext>
            </a:extLst>
          </p:cNvPr>
          <p:cNvSpPr/>
          <p:nvPr/>
        </p:nvSpPr>
        <p:spPr>
          <a:xfrm>
            <a:off x="2351584" y="220486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BE197B8-E867-1279-7D74-F8DE805B2936}"/>
              </a:ext>
            </a:extLst>
          </p:cNvPr>
          <p:cNvSpPr/>
          <p:nvPr/>
        </p:nvSpPr>
        <p:spPr>
          <a:xfrm>
            <a:off x="3558618" y="370312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EAD99B7-AC85-03BF-ECB3-DCE0F3A0594B}"/>
              </a:ext>
            </a:extLst>
          </p:cNvPr>
          <p:cNvSpPr/>
          <p:nvPr/>
        </p:nvSpPr>
        <p:spPr>
          <a:xfrm>
            <a:off x="2855640" y="462925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34A9A5-8BC4-9ADB-82B7-63517818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37" y="1046804"/>
            <a:ext cx="6950999" cy="7260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6288AE6-E3FD-2DCB-9A86-C70614B30B4C}"/>
              </a:ext>
            </a:extLst>
          </p:cNvPr>
          <p:cNvSpPr/>
          <p:nvPr/>
        </p:nvSpPr>
        <p:spPr>
          <a:xfrm>
            <a:off x="4813014" y="171589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6089C0-7A8D-4CE6-A300-4A9F25C68C04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입출금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예금 입금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3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4201E01-56C8-7A91-F53B-EB7B0FC0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92" y="3717055"/>
            <a:ext cx="3299718" cy="3475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CDC629-5DEF-AED7-C78F-816EE6BE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505" y="3361612"/>
            <a:ext cx="3276364" cy="347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7B3CAD-FB38-D94F-C251-2C8BD824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248" y="2648466"/>
            <a:ext cx="3289321" cy="347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6FF0BE-D616-ED91-AE83-D64D9E80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5" y="1244788"/>
            <a:ext cx="3276364" cy="29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7E644-56BA-D5CD-7E29-CC9650870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48" y="1578769"/>
            <a:ext cx="3299718" cy="291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08D8B-BDFF-A9F7-6080-368F9946D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248" y="1947837"/>
            <a:ext cx="3289321" cy="299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462317-CF4D-AFC5-CA97-DD03AD940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248" y="2302326"/>
            <a:ext cx="3289321" cy="2990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95AE0C-766C-B17E-9DA1-F3824FE4C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6" y="3033016"/>
            <a:ext cx="3276364" cy="2849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94F014-C3FA-8132-F72F-D194616690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89"/>
          <a:stretch/>
        </p:blipFill>
        <p:spPr>
          <a:xfrm>
            <a:off x="7928338" y="4108275"/>
            <a:ext cx="3292876" cy="3745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2E8CB26-50D0-CD0B-32F3-7D9C03306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182" y="4536421"/>
            <a:ext cx="3292876" cy="374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8DB9D-2D0B-1BCB-33D3-4705665635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807" y="4964568"/>
            <a:ext cx="3256062" cy="640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CEB7C1-D3DF-82FA-875A-77FDAFFBB70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42994" y="1409380"/>
            <a:ext cx="2281208" cy="1306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F8B5D2-EE41-0F9F-B612-1F63FEA229C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8338" y="1739684"/>
            <a:ext cx="2281208" cy="1306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EA703-FF33-ECCF-3A0F-1A28F537E1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31753" y="2120977"/>
            <a:ext cx="2281208" cy="1306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D55AC5-063D-7D21-3A4B-28EDE94B96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7672" y="2453331"/>
            <a:ext cx="1778728" cy="130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8F9CEA-CC8D-79FC-C02C-9975F7298B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7430" t="58006" r="-93" b="27296"/>
          <a:stretch/>
        </p:blipFill>
        <p:spPr>
          <a:xfrm>
            <a:off x="9624392" y="2419936"/>
            <a:ext cx="47366" cy="457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BB4BC1-86F7-6873-AD39-7C6D73C677E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2182" y="2844097"/>
            <a:ext cx="2281208" cy="1306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4F7180C-640A-4D82-FEC8-60E1CAC1F0B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6990" y="3191917"/>
            <a:ext cx="2281208" cy="1306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E634E7-918E-79F4-FDCC-AE3123236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2182" y="3560919"/>
            <a:ext cx="1892230" cy="1419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BEF302C-FCED-31AD-C86B-8AB99CBCB0A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9248" y="3920155"/>
            <a:ext cx="1892230" cy="1419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9BCD23-E8B2-4977-026B-F86282EF346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9325" y="4319154"/>
            <a:ext cx="1892230" cy="141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0234C80-77F9-E0F1-3B09-5C124063428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2617" y="4758380"/>
            <a:ext cx="1892230" cy="14191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7049CBF-A4E2-EA56-F23C-007D6193CCC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30282" y="5412780"/>
            <a:ext cx="1892230" cy="15407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803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입금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입금을 하기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366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66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00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6ABBBA6-2D83-8120-0632-207A76C5B44D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2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97128"/>
              </p:ext>
            </p:extLst>
          </p:nvPr>
        </p:nvGraphicFramePr>
        <p:xfrm>
          <a:off x="343370" y="552533"/>
          <a:ext cx="11513270" cy="4966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54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입금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입금을 하기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9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동결중인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파일 내 계좌 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동결중입니다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9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휴면 계좌인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파일 내 계좌 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동결의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계좌에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만원 이상이 한 번에 이체되는 경우 해당 계좌를 동결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계좌가 마지막 거래 날짜로부터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년이 지나면 해당 계좌를 휴면 계좌로 전환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1B698-01E8-FB3B-46E9-7F4B3296A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68"/>
          <a:stretch/>
        </p:blipFill>
        <p:spPr>
          <a:xfrm>
            <a:off x="6924092" y="2780928"/>
            <a:ext cx="4248472" cy="972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204264-9FC4-8B3A-C188-49C9A4B6B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68"/>
          <a:stretch/>
        </p:blipFill>
        <p:spPr>
          <a:xfrm>
            <a:off x="6924092" y="1412776"/>
            <a:ext cx="4248472" cy="9721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E2D31F1-B312-F251-AD3B-904840586BEC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400AD1C-37F9-9490-2229-3511AD5C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04" y="1244696"/>
            <a:ext cx="3115110" cy="428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6960A1-9A58-E88F-6DAA-DE9A40DB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459" y="1864902"/>
            <a:ext cx="3143689" cy="419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CA05A6-06BE-5F2D-F9B9-D993AB51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023" y="2479557"/>
            <a:ext cx="3134162" cy="4286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76A5E-61D8-AB6E-E995-B155DCF07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101" y="3622146"/>
            <a:ext cx="3153215" cy="438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65B85A-65A8-433E-8694-BC4A0305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826"/>
          <a:stretch/>
        </p:blipFill>
        <p:spPr>
          <a:xfrm>
            <a:off x="7942023" y="3277127"/>
            <a:ext cx="3153215" cy="228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F1037B-EF99-A318-17F3-76D5C0362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023" y="3065679"/>
            <a:ext cx="2591162" cy="2286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CC9728-2DA0-A37F-FA1B-5B25DB2E8D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048" y="4243250"/>
            <a:ext cx="3238952" cy="46679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49395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입금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입금을 하기 위해 입금 금액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00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0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2311 2222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E01ABC0-2135-D1E3-6B6A-4A9DEF93CD42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4DC238-43D2-5B57-C5C8-A5E80734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4" b="24395"/>
          <a:stretch/>
        </p:blipFill>
        <p:spPr>
          <a:xfrm>
            <a:off x="388352" y="983649"/>
            <a:ext cx="6355720" cy="531891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예금 출금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출금 금액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6034255" y="272183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8F1D27-B97D-4BA6-A104-485DB7C15D58}"/>
              </a:ext>
            </a:extLst>
          </p:cNvPr>
          <p:cNvSpPr/>
          <p:nvPr/>
        </p:nvSpPr>
        <p:spPr>
          <a:xfrm>
            <a:off x="3134562" y="287636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입출금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예금 출금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8ECFA5A-5472-919F-E426-38BE966FEA11}"/>
              </a:ext>
            </a:extLst>
          </p:cNvPr>
          <p:cNvSpPr/>
          <p:nvPr/>
        </p:nvSpPr>
        <p:spPr>
          <a:xfrm>
            <a:off x="3439546" y="364310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70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4201E01-56C8-7A91-F53B-EB7B0FC07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92" y="3717055"/>
            <a:ext cx="3299718" cy="3475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CDC629-5DEF-AED7-C78F-816EE6BE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505" y="3380662"/>
            <a:ext cx="3276364" cy="3475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7B3CAD-FB38-D94F-C251-2C8BD824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248" y="2648466"/>
            <a:ext cx="3289321" cy="347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6FF0BE-D616-ED91-AE83-D64D9E80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5" y="1244788"/>
            <a:ext cx="3276364" cy="291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7E644-56BA-D5CD-7E29-CC9650870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248" y="1578769"/>
            <a:ext cx="3299718" cy="291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A08D8B-BDFF-A9F7-6080-368F9946D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9248" y="1947837"/>
            <a:ext cx="3289321" cy="2990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462317-CF4D-AFC5-CA97-DD03AD940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248" y="2302326"/>
            <a:ext cx="3289321" cy="2990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95AE0C-766C-B17E-9DA1-F3824FE4C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6" y="3033016"/>
            <a:ext cx="3276364" cy="2849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94F014-C3FA-8132-F72F-D194616690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389"/>
          <a:stretch/>
        </p:blipFill>
        <p:spPr>
          <a:xfrm>
            <a:off x="7928338" y="4108275"/>
            <a:ext cx="3292876" cy="3745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2E8CB26-50D0-CD0B-32F3-7D9C03306B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182" y="4536421"/>
            <a:ext cx="3292876" cy="3745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8DB9D-2D0B-1BCB-33D3-4705665635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9807" y="4964568"/>
            <a:ext cx="3256062" cy="6404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FFFCA2-5451-9642-BB68-6EB6A271E31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8776" y="1412775"/>
            <a:ext cx="2271680" cy="119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527F69-BF49-8320-E5C5-EF04AD2F9F1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9248" y="1740445"/>
            <a:ext cx="2271680" cy="119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B78D58-5609-867A-ECA2-B9D17B949C7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4758" y="2121182"/>
            <a:ext cx="2271680" cy="119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9FD6AA-8EC9-D094-32EC-209C44314C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2182" y="2460279"/>
            <a:ext cx="2271680" cy="119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9E8527-84EF-445C-BAD5-FAD5B7998D8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2182" y="2843019"/>
            <a:ext cx="2271680" cy="119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55AADC-2C97-1603-F993-639E8E9584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8338" y="3201413"/>
            <a:ext cx="2271680" cy="119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9D7196-6788-596E-BEA4-A7929B9EE4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1884" y="3591855"/>
            <a:ext cx="1895703" cy="119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291B28-F89E-078B-C407-16A26B5EB8A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4584" y="3934755"/>
            <a:ext cx="1895703" cy="1197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4646361-3244-4EC9-B10E-80819ADBCD3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4584" y="4332248"/>
            <a:ext cx="1895703" cy="1299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8233A1-7094-91CC-BCA6-0875AE3EF0A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19249" y="4750474"/>
            <a:ext cx="1849160" cy="1515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147914-331A-477F-FEC6-4E34DA6CD0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8006"/>
          <a:stretch/>
        </p:blipFill>
        <p:spPr>
          <a:xfrm>
            <a:off x="7922455" y="5419702"/>
            <a:ext cx="1849160" cy="17260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803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출금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출금을 하기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366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66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2007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95EEFA-49A4-B1AC-C375-3A9CE88DDBE1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1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1574C9D-6C68-515A-454D-42C8D5F74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53" b="34117"/>
          <a:stretch/>
        </p:blipFill>
        <p:spPr>
          <a:xfrm>
            <a:off x="7106144" y="1222647"/>
            <a:ext cx="4020507" cy="10066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FA1D4D-94EC-CCF4-454F-B9E2E03D3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668"/>
          <a:stretch/>
        </p:blipFill>
        <p:spPr>
          <a:xfrm>
            <a:off x="7113063" y="2153673"/>
            <a:ext cx="4020508" cy="860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68DF57-E3EE-C017-8F1B-D01851B7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1"/>
          <a:stretch/>
        </p:blipFill>
        <p:spPr>
          <a:xfrm>
            <a:off x="7118411" y="3046695"/>
            <a:ext cx="4030416" cy="86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22D38-A5EA-8F27-7B63-2C95BA5B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144" y="4098489"/>
            <a:ext cx="4102424" cy="37152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79473"/>
              </p:ext>
            </p:extLst>
          </p:nvPr>
        </p:nvGraphicFramePr>
        <p:xfrm>
          <a:off x="343370" y="552533"/>
          <a:ext cx="11513269" cy="56486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4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9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출금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출금을 하기 위해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75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동결중인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파일 내 계좌 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동결중입니다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휴면 계좌인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파일 내 계좌 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1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출금 제한 상태인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파일 내 계좌 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출금 제한 상태입니다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59437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출금하려는 계좌가 적금 통장인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데이터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파일 내 계좌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번호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적금 통장은 출금 하실 수 없습니다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메뉴로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429950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동결의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계좌에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만원 이상이 한 번에 이체되는 경우 해당 계좌를 동결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계좌가 마지막 거래 날짜로부터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년이 지나면 해당 계좌를 휴면 계좌로 전환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출금 제한의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일일 출금 한도를 초과했거나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그외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다양한 이유로 관리자가 임의로 설정 가능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060AEF8-5B70-1005-F143-E7C985286694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4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3186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474475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gradFill>
                  <a:gsLst>
                    <a:gs pos="30000">
                      <a:srgbClr val="C3A59F"/>
                    </a:gs>
                    <a:gs pos="70000">
                      <a:srgbClr val="A0488C"/>
                    </a:gs>
                    <a:gs pos="15000">
                      <a:srgbClr val="11394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44000">
                      <a:srgbClr val="553FCA"/>
                    </a:gs>
                    <a:gs pos="58000">
                      <a:srgbClr val="62416E"/>
                    </a:gs>
                    <a:gs pos="82000">
                      <a:srgbClr val="113947"/>
                    </a:gs>
                  </a:gsLst>
                  <a:lin ang="16200000" scaled="1"/>
                </a:gra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Integration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gradFill>
                  <a:gsLst>
                    <a:gs pos="30000">
                      <a:srgbClr val="C3A59F"/>
                    </a:gs>
                    <a:gs pos="70000">
                      <a:srgbClr val="A0488C"/>
                    </a:gs>
                    <a:gs pos="15000">
                      <a:srgbClr val="11394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44000">
                      <a:srgbClr val="553FCA"/>
                    </a:gs>
                    <a:gs pos="58000">
                      <a:srgbClr val="62416E"/>
                    </a:gs>
                    <a:gs pos="82000">
                      <a:srgbClr val="113947"/>
                    </a:gs>
                  </a:gsLst>
                  <a:lin ang="16200000" scaled="1"/>
                </a:gra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kumimoji="0" lang="en-US" altLang="ko-KR" sz="5400" b="1" i="0" u="none" strike="noStrike" cap="none" normalizeH="0" baseline="0" dirty="0">
              <a:ln>
                <a:noFill/>
              </a:ln>
              <a:gradFill>
                <a:gsLst>
                  <a:gs pos="30000">
                    <a:srgbClr val="C3A59F"/>
                  </a:gs>
                  <a:gs pos="70000">
                    <a:srgbClr val="A0488C"/>
                  </a:gs>
                  <a:gs pos="15000">
                    <a:srgbClr val="113947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44000">
                    <a:srgbClr val="553FCA"/>
                  </a:gs>
                  <a:gs pos="58000">
                    <a:srgbClr val="62416E"/>
                  </a:gs>
                  <a:gs pos="82000">
                    <a:srgbClr val="113947"/>
                  </a:gs>
                </a:gsLst>
                <a:lin ang="16200000" scaled="1"/>
              </a:gra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>
                <a:gradFill>
                  <a:gsLst>
                    <a:gs pos="30000">
                      <a:srgbClr val="C3A59F"/>
                    </a:gs>
                    <a:gs pos="70000">
                      <a:srgbClr val="A0488C"/>
                    </a:gs>
                    <a:gs pos="15000">
                      <a:srgbClr val="11394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44000">
                      <a:srgbClr val="553FCA"/>
                    </a:gs>
                    <a:gs pos="58000">
                      <a:srgbClr val="62416E"/>
                    </a:gs>
                    <a:gs pos="82000">
                      <a:srgbClr val="113947"/>
                    </a:gs>
                  </a:gsLst>
                  <a:lin ang="16200000" scaled="1"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gradFill>
                  <a:gsLst>
                    <a:gs pos="30000">
                      <a:srgbClr val="C3A59F"/>
                    </a:gs>
                    <a:gs pos="70000">
                      <a:srgbClr val="A0488C"/>
                    </a:gs>
                    <a:gs pos="15000">
                      <a:srgbClr val="11394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44000">
                      <a:srgbClr val="553FCA"/>
                    </a:gs>
                    <a:gs pos="58000">
                      <a:srgbClr val="62416E"/>
                    </a:gs>
                    <a:gs pos="82000">
                      <a:srgbClr val="113947"/>
                    </a:gs>
                  </a:gsLst>
                  <a:lin ang="16200000" scaled="1"/>
                </a:gra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6" y="385011"/>
            <a:ext cx="4150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기능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출금 기능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관리자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58100" y="3378911"/>
            <a:ext cx="444807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은행 입</a:t>
            </a:r>
            <a:r>
              <a:rPr lang="en-US" altLang="ko-KR" sz="16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출금 관리를 위한 </a:t>
            </a:r>
            <a:r>
              <a:rPr lang="en-US" altLang="ko-KR" sz="16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</a:t>
            </a:r>
            <a:r>
              <a:rPr lang="ko-KR" altLang="en-US" sz="16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개발</a:t>
            </a:r>
            <a:endParaRPr lang="en-US" altLang="ko-KR" sz="1600" b="1" dirty="0">
              <a:solidFill>
                <a:srgbClr val="1139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499642-8925-E04C-B6FA-A1B34EC0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B2A083-00FD-4A5B-803C-53324F6DB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75" y="1299970"/>
            <a:ext cx="5308429" cy="39562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E70B18-A1DA-4886-82D5-5BEB6A982B97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24E054-5E72-4453-BC3B-EB6476D5A2B8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80554B-C145-4FAB-9316-E261F7C3F08C}"/>
              </a:ext>
            </a:extLst>
          </p:cNvPr>
          <p:cNvSpPr/>
          <p:nvPr/>
        </p:nvSpPr>
        <p:spPr>
          <a:xfrm>
            <a:off x="2282229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F9737-6942-46D1-A040-DA651E0D4526}"/>
              </a:ext>
            </a:extLst>
          </p:cNvPr>
          <p:cNvSpPr txBox="1"/>
          <p:nvPr/>
        </p:nvSpPr>
        <p:spPr>
          <a:xfrm>
            <a:off x="729233" y="4442090"/>
            <a:ext cx="1295025" cy="168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Basic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Function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생성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조회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A5D7AB-A515-44B4-84F7-F3F0FAEEEB28}"/>
              </a:ext>
            </a:extLst>
          </p:cNvPr>
          <p:cNvSpPr txBox="1"/>
          <p:nvPr/>
        </p:nvSpPr>
        <p:spPr>
          <a:xfrm>
            <a:off x="2498812" y="4479668"/>
            <a:ext cx="129502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Cash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Function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예금 입금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예금 출금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이체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9A59E-082F-45A9-BBE0-21FE7E9ADFD3}"/>
              </a:ext>
            </a:extLst>
          </p:cNvPr>
          <p:cNvSpPr txBox="1"/>
          <p:nvPr/>
        </p:nvSpPr>
        <p:spPr>
          <a:xfrm>
            <a:off x="4223115" y="4479668"/>
            <a:ext cx="12950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Admin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Function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인증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관리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정보 확인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9D458D-312F-434D-92F4-D690824B5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0" y="3955396"/>
            <a:ext cx="463767" cy="43355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29BCBA1-DCD8-4D36-95AE-8B5855ABBC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11" y="3974089"/>
            <a:ext cx="385936" cy="3859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DF063CA-48EE-4D76-915A-F6A96A9C57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63" y="3933056"/>
            <a:ext cx="426969" cy="4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B4F68CD-34AC-4AFD-9843-3A9850BD5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81" b="67719"/>
          <a:stretch/>
        </p:blipFill>
        <p:spPr>
          <a:xfrm>
            <a:off x="7939862" y="1807239"/>
            <a:ext cx="3013228" cy="565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C8BF16-487D-9950-2D38-01D4682B7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550"/>
          <a:stretch/>
        </p:blipFill>
        <p:spPr>
          <a:xfrm>
            <a:off x="7929048" y="1223417"/>
            <a:ext cx="3013228" cy="525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5EDB16-0F68-E2F9-61A5-EF29440A0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24" b="13901"/>
          <a:stretch/>
        </p:blipFill>
        <p:spPr>
          <a:xfrm>
            <a:off x="7954326" y="4772371"/>
            <a:ext cx="3013228" cy="6840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E71C07-2321-D7AC-9117-D5FDAC344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5" b="79019"/>
          <a:stretch/>
        </p:blipFill>
        <p:spPr>
          <a:xfrm>
            <a:off x="7951894" y="2431933"/>
            <a:ext cx="3013228" cy="541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F28F2C-1E7F-E553-11C2-4BDF9D1DD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75" b="38050"/>
          <a:stretch/>
        </p:blipFill>
        <p:spPr>
          <a:xfrm>
            <a:off x="7951894" y="3042146"/>
            <a:ext cx="3013228" cy="746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DBBC8C-6900-8B5E-2918-88B89C3C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8" b="26367"/>
          <a:stretch/>
        </p:blipFill>
        <p:spPr>
          <a:xfrm>
            <a:off x="7951894" y="3900682"/>
            <a:ext cx="3013228" cy="612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ACBAE-0CA7-9570-6D8F-96AF8A831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29048" y="1573018"/>
            <a:ext cx="2883476" cy="135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073EC9-F0CA-6D00-1D3E-04643502D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33314" y="2228133"/>
            <a:ext cx="2883476" cy="1352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7B061B-CC23-4C67-0F5D-B9B176433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39862" y="2804833"/>
            <a:ext cx="2883476" cy="1352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F129E2-227E-03E2-43AD-58884F1C6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80" t="53543"/>
          <a:stretch/>
        </p:blipFill>
        <p:spPr>
          <a:xfrm>
            <a:off x="7939862" y="3619510"/>
            <a:ext cx="1419248" cy="149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97278E-2757-510A-07DB-DA885459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4760" y="4347680"/>
            <a:ext cx="2883476" cy="1352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51EE801-307F-68DE-F0C6-B18DA1A2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51894" y="5244213"/>
            <a:ext cx="2883476" cy="13527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출금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출금을 하기 위해 출금 금액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0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039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최소 출금 금액은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만 원입니다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30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8630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2311 2222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0E4E8C0-09D8-A667-C39A-5983DEF6475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3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803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출금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출금을 하기 위해 출금 금액을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7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출금 한도를 초과한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1000001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최대 출금 금액은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백만 원입니다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출금 한도를 초과한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1000000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출금 한도 초과합니다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출금할 계좌의 남은 한도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: 00000</a:t>
                      </a:r>
                      <a:b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</a:br>
                      <a:b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원을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최소 출금 금액은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만 원입니다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59437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96181-E0CD-BB4B-1AD9-DA65376B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483" y="1274076"/>
            <a:ext cx="3152228" cy="858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74AC14-A7C2-0D2D-9EC5-24295334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818" y="4611853"/>
            <a:ext cx="3195542" cy="97207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A4F897C-94B2-C685-7809-64C16B0F5BAD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4F7534F-9353-89C3-E84C-42303704C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74" y="2212977"/>
            <a:ext cx="3201986" cy="2152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CD35F2C-9772-3419-A1D2-FBAA238263D6}"/>
                  </a:ext>
                </a:extLst>
              </p14:cNvPr>
              <p14:cNvContentPartPr/>
              <p14:nvPr/>
            </p14:nvContentPartPr>
            <p14:xfrm>
              <a:off x="9591585" y="2380815"/>
              <a:ext cx="59940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CD35F2C-9772-3419-A1D2-FBAA238263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82585" y="2372175"/>
                <a:ext cx="617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3F16E586-96FB-5DBB-7C00-BE043B8E6188}"/>
                  </a:ext>
                </a:extLst>
              </p14:cNvPr>
              <p14:cNvContentPartPr/>
              <p14:nvPr/>
            </p14:nvContentPartPr>
            <p14:xfrm>
              <a:off x="10677345" y="4076055"/>
              <a:ext cx="43740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3F16E586-96FB-5DBB-7C00-BE043B8E61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68345" y="4067415"/>
                <a:ext cx="4550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D9F956E3-94E1-EC1A-F037-489A64FF73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80" t="53543"/>
          <a:stretch/>
        </p:blipFill>
        <p:spPr>
          <a:xfrm>
            <a:off x="7943374" y="1928898"/>
            <a:ext cx="1609010" cy="2039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9EC9CF-4F8B-5AA5-C0F0-B1E31B60C0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80" t="53543"/>
          <a:stretch/>
        </p:blipFill>
        <p:spPr>
          <a:xfrm>
            <a:off x="7913828" y="4218706"/>
            <a:ext cx="1170504" cy="1440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720CFF-9B08-DDE1-F75E-5B699036BC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80" t="53543"/>
          <a:stretch/>
        </p:blipFill>
        <p:spPr>
          <a:xfrm>
            <a:off x="7938124" y="5385062"/>
            <a:ext cx="1794280" cy="2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2B52C1-269E-1C68-F218-858354AE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33" b="18017"/>
          <a:stretch/>
        </p:blipFill>
        <p:spPr>
          <a:xfrm>
            <a:off x="7929373" y="4508233"/>
            <a:ext cx="2592288" cy="5374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7D1E77-E264-EED6-1B75-E3849254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6" b="54829"/>
          <a:stretch/>
        </p:blipFill>
        <p:spPr>
          <a:xfrm>
            <a:off x="7929373" y="3413265"/>
            <a:ext cx="2592288" cy="507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137F07-94A6-62BB-B9CB-87D1CF86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00" b="42775"/>
          <a:stretch/>
        </p:blipFill>
        <p:spPr>
          <a:xfrm>
            <a:off x="7930225" y="3962012"/>
            <a:ext cx="2702279" cy="5291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5EB53-2738-ECD7-85BF-6677362AA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74" b="30701"/>
          <a:stretch/>
        </p:blipFill>
        <p:spPr>
          <a:xfrm>
            <a:off x="7929373" y="2877134"/>
            <a:ext cx="2592288" cy="507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96B6F-04E0-1F88-1343-1F735D62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2" b="78438"/>
          <a:stretch/>
        </p:blipFill>
        <p:spPr>
          <a:xfrm>
            <a:off x="7929373" y="2307864"/>
            <a:ext cx="2703131" cy="5604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18FA88-A30D-8A52-0581-70290E11B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7" b="66484"/>
          <a:stretch/>
        </p:blipFill>
        <p:spPr>
          <a:xfrm>
            <a:off x="7929373" y="1758512"/>
            <a:ext cx="2592288" cy="549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C9FB6F-994B-BA8C-9F6F-BB853DB81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756"/>
          <a:stretch/>
        </p:blipFill>
        <p:spPr>
          <a:xfrm>
            <a:off x="7932204" y="1232757"/>
            <a:ext cx="2592288" cy="525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D57B3-A8A5-575E-0D07-8B3373C07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69" b="5981"/>
          <a:stretch/>
        </p:blipFill>
        <p:spPr>
          <a:xfrm>
            <a:off x="7929373" y="5050744"/>
            <a:ext cx="2487107" cy="515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123531-D837-4BF8-14B4-BA92A00AA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8423" y="1599215"/>
            <a:ext cx="2883476" cy="135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CC3DAA-2AC5-FEFA-5607-71727DFEC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2073" y="2146053"/>
            <a:ext cx="2883476" cy="13527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6CA48F-A6EE-5E48-381E-E62E9B8BA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37335" y="2698146"/>
            <a:ext cx="2883476" cy="1352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017FEE-02B3-FAD0-D6E0-9A9BECB67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8423" y="3250239"/>
            <a:ext cx="2883476" cy="1352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A1B652-F710-1561-36B2-73D86F63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8423" y="3784724"/>
            <a:ext cx="2883476" cy="1352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90FC8E-CE16-981D-F926-2C7EF4B6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61286" y="4338554"/>
            <a:ext cx="2883476" cy="1352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AC9F042-E604-B7A4-1718-03FA39F50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8423" y="4882515"/>
            <a:ext cx="2504061" cy="13527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71F480-A239-ABF7-1FB9-F0DB9F9B4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29373" y="5408871"/>
            <a:ext cx="2415099" cy="13527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예금 출금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출금을 하기 위해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B23B674-8680-410A-34C1-F51FF1327A84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E9B927A-06EF-4F47-9E6F-23A9CDD6E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53"/>
          <a:stretch/>
        </p:blipFill>
        <p:spPr>
          <a:xfrm>
            <a:off x="378495" y="1068879"/>
            <a:ext cx="7038602" cy="5196031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4ED29F-70F8-481E-97BC-ACCCCD10E562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입출금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계좌 이체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DEBCAB1-0DDA-554B-4FED-B7A6545F561F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이체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송금인 계좌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송금 금액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수금인 계좌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4F152C7A-6487-3E19-E242-16258A6374CD}"/>
              </a:ext>
            </a:extLst>
          </p:cNvPr>
          <p:cNvSpPr/>
          <p:nvPr/>
        </p:nvSpPr>
        <p:spPr>
          <a:xfrm>
            <a:off x="6420036" y="206084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1A1414-A5AD-9FC6-A41C-F0B00257B09C}"/>
              </a:ext>
            </a:extLst>
          </p:cNvPr>
          <p:cNvSpPr/>
          <p:nvPr/>
        </p:nvSpPr>
        <p:spPr>
          <a:xfrm>
            <a:off x="3323692" y="2338579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CA7E42F-CD18-8D5D-1A99-EF269B0E4ED6}"/>
              </a:ext>
            </a:extLst>
          </p:cNvPr>
          <p:cNvSpPr/>
          <p:nvPr/>
        </p:nvSpPr>
        <p:spPr>
          <a:xfrm>
            <a:off x="6420035" y="269331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15E8A2A-EA3C-87C7-93EE-784C4E185C03}"/>
              </a:ext>
            </a:extLst>
          </p:cNvPr>
          <p:cNvSpPr/>
          <p:nvPr/>
        </p:nvSpPr>
        <p:spPr>
          <a:xfrm>
            <a:off x="3323692" y="3695469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90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670DBEF-B869-6334-01BF-BB6A5DC1D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77" r="5044" b="28198"/>
          <a:stretch/>
        </p:blipFill>
        <p:spPr>
          <a:xfrm>
            <a:off x="7908986" y="3381306"/>
            <a:ext cx="3412296" cy="3444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F24726-DAC8-41AC-401A-050C67D66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02" r="15369" b="46749"/>
          <a:stretch/>
        </p:blipFill>
        <p:spPr>
          <a:xfrm>
            <a:off x="7918153" y="3030194"/>
            <a:ext cx="3412296" cy="3524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D87CAC-76BB-70E5-C14D-3CEC7B9E7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69" r="17758" b="56231"/>
          <a:stretch/>
        </p:blipFill>
        <p:spPr>
          <a:xfrm>
            <a:off x="7910042" y="2667145"/>
            <a:ext cx="3420407" cy="3425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9EFF94-F2A2-8649-6DC8-2831C62FA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51" b="37750"/>
          <a:stretch/>
        </p:blipFill>
        <p:spPr>
          <a:xfrm>
            <a:off x="7913217" y="2312586"/>
            <a:ext cx="3420407" cy="3026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B301F2-8E9C-A6B6-5EA8-448140F19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35" b="93333"/>
          <a:stretch/>
        </p:blipFill>
        <p:spPr>
          <a:xfrm>
            <a:off x="7918153" y="1239774"/>
            <a:ext cx="3420407" cy="3240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0F4A80-9445-34E8-DF94-2B7EDBEA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27" r="2095" b="18748"/>
          <a:stretch/>
        </p:blipFill>
        <p:spPr>
          <a:xfrm>
            <a:off x="7908986" y="3744853"/>
            <a:ext cx="3420407" cy="3349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6E69863-F071-2023-FFCE-72BB37E0A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77" r="3570" b="9823"/>
          <a:stretch/>
        </p:blipFill>
        <p:spPr>
          <a:xfrm>
            <a:off x="7918153" y="4123587"/>
            <a:ext cx="3403129" cy="35575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6602A54-FF73-4F8D-3DB9-2FEA567A4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74" r="3398" b="9415"/>
          <a:stretch/>
        </p:blipFill>
        <p:spPr>
          <a:xfrm>
            <a:off x="7912121" y="4556286"/>
            <a:ext cx="3420407" cy="35367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E33A6B3-6422-3B84-E8EF-C0E7EBEB9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153" y="4972253"/>
            <a:ext cx="3420407" cy="33232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B6049C8-6D9B-10EB-E4F7-99686361C4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19" r="21096" b="65356"/>
          <a:stretch/>
        </p:blipFill>
        <p:spPr>
          <a:xfrm>
            <a:off x="7908986" y="5362974"/>
            <a:ext cx="3420407" cy="365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348829-ABFD-9044-BA26-5AD341CCD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08986" y="1475997"/>
            <a:ext cx="2039442" cy="9568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F8FC37F-E92E-3012-0E28-4ED84E2CD2D1}"/>
              </a:ext>
            </a:extLst>
          </p:cNvPr>
          <p:cNvGrpSpPr/>
          <p:nvPr/>
        </p:nvGrpSpPr>
        <p:grpSpPr>
          <a:xfrm>
            <a:off x="7919584" y="1948884"/>
            <a:ext cx="3425829" cy="324036"/>
            <a:chOff x="7907795" y="1583773"/>
            <a:chExt cx="3425829" cy="32403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FDA4D48-149F-E109-1415-E27F78DA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50" r="18147" b="83725"/>
            <a:stretch/>
          </p:blipFill>
          <p:spPr>
            <a:xfrm>
              <a:off x="7913217" y="1583773"/>
              <a:ext cx="3420407" cy="32403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B8DABFA-A67F-23A5-7EAD-8D1909A8D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006"/>
            <a:stretch/>
          </p:blipFill>
          <p:spPr>
            <a:xfrm>
              <a:off x="7907795" y="1809380"/>
              <a:ext cx="2039442" cy="9568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0B8795-9CF2-788E-F779-60DAE881BA19}"/>
              </a:ext>
            </a:extLst>
          </p:cNvPr>
          <p:cNvGrpSpPr/>
          <p:nvPr/>
        </p:nvGrpSpPr>
        <p:grpSpPr>
          <a:xfrm>
            <a:off x="7927971" y="1600426"/>
            <a:ext cx="3425829" cy="331200"/>
            <a:chOff x="7907795" y="1936206"/>
            <a:chExt cx="3425829" cy="3312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FA3A8E2-5A60-4182-EB63-1FF3A8E9F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938" r="16551" b="74762"/>
            <a:stretch/>
          </p:blipFill>
          <p:spPr>
            <a:xfrm>
              <a:off x="7913217" y="1936206"/>
              <a:ext cx="3420407" cy="32403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36A035-D3F6-34A1-CA72-9DFFF5811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8006"/>
            <a:stretch/>
          </p:blipFill>
          <p:spPr>
            <a:xfrm>
              <a:off x="7907795" y="2171725"/>
              <a:ext cx="2039442" cy="95681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D679B38-7C56-1B4B-AFD3-EDD8CB2F55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18153" y="2540319"/>
            <a:ext cx="1634231" cy="95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8292D7-60B0-06B9-E9D3-26220CAD2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07795" y="2912602"/>
            <a:ext cx="2039442" cy="956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F443A7-99AD-A392-0AA3-A94DD03D2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18153" y="3275137"/>
            <a:ext cx="1922263" cy="956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57735D-1B09-6312-036A-3CA365D707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04014" y="3626249"/>
            <a:ext cx="1720378" cy="956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6F139F-4663-14BB-7DC8-0EE1C4897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07399" y="3981234"/>
            <a:ext cx="1720378" cy="956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F2D760A-C044-92FE-9423-563C257E1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12121" y="4384694"/>
            <a:ext cx="1720378" cy="956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9870FF-FEF1-A2EB-FF52-5266EA135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006"/>
          <a:stretch/>
        </p:blipFill>
        <p:spPr>
          <a:xfrm>
            <a:off x="7915792" y="4803780"/>
            <a:ext cx="1720378" cy="956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973E1E-989D-DF4F-1733-CCA73021D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42" t="54046" b="-1"/>
          <a:stretch/>
        </p:blipFill>
        <p:spPr>
          <a:xfrm>
            <a:off x="9766027" y="5208735"/>
            <a:ext cx="45719" cy="10470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A33FE4-6301-6D01-2CFB-170904FF6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42" t="54046" b="-1"/>
          <a:stretch/>
        </p:blipFill>
        <p:spPr>
          <a:xfrm>
            <a:off x="9907036" y="5625909"/>
            <a:ext cx="45719" cy="104706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08035"/>
              </p:ext>
            </p:extLst>
          </p:nvPr>
        </p:nvGraphicFramePr>
        <p:xfrm>
          <a:off x="343370" y="552533"/>
          <a:ext cx="11513270" cy="5857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송금인의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366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66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80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송금인의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012068123457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존재하지 않는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3780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202002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2BCB28F-4A7C-AEA4-80E7-91A716572DC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F98DBAB-0C12-4F70-9F8D-D71FD6A57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21" y="4544476"/>
            <a:ext cx="3412296" cy="1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2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10614"/>
              </p:ext>
            </p:extLst>
          </p:nvPr>
        </p:nvGraphicFramePr>
        <p:xfrm>
          <a:off x="339365" y="553000"/>
          <a:ext cx="11513269" cy="5962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1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4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9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송금인의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6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동결중인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 내 계좌 번호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동결중입니다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휴면 계좌인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 내 계좌 번호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이체 제한 상태인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 내 계좌 번호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이체 제한 상태입니다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4594373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계좌가 적금 통장인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 내 계좌 번호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  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적금 통장은 이체 하실 수 없습니다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메뉴로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483107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동결의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계좌에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만원 이상이 한 번에 이체되는 경우 해당 계좌를 동결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휴면 계좌의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데이터 파일에 존재하는 계좌가 마지막 거래 날짜로부터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년이 지나면 해당 계좌를 휴면 계좌로 전환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이체 제한의 경우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일일 이체 한도를 초과하거나 그 외 다양한 이유로 관리자가 임의로 설정 가능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8D9EFB-3B06-D009-E27C-C3147A48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52" y="4069012"/>
            <a:ext cx="4020507" cy="5856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045760-9A12-95D9-9F58-F2A9EF884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38" b="36610"/>
          <a:stretch/>
        </p:blipFill>
        <p:spPr>
          <a:xfrm>
            <a:off x="7116053" y="1258156"/>
            <a:ext cx="4092516" cy="9361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FE0DC3-3D86-0A3D-6FC9-BA45B08B73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748"/>
          <a:stretch/>
        </p:blipFill>
        <p:spPr>
          <a:xfrm>
            <a:off x="7113977" y="2243608"/>
            <a:ext cx="4092516" cy="814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C45D39-9966-1784-9973-9050F4FED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48" b="1495"/>
          <a:stretch/>
        </p:blipFill>
        <p:spPr>
          <a:xfrm>
            <a:off x="7125613" y="3141555"/>
            <a:ext cx="4092516" cy="814747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C4337F8-1376-8A49-854C-8FFC2E4E4F9C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1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송금할 금액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02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2311 2222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8DEDF2B-A5F5-3551-4D32-BBBA3D9EE0EA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79C1A0-ADBF-B551-9D97-FFB77E51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18" y="1250372"/>
            <a:ext cx="3099471" cy="6457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419662-3F54-2615-CCF2-0F4F135E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117" y="2000335"/>
            <a:ext cx="3192067" cy="6457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3587C4-53DB-8160-8D5C-0DB2832DF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116" y="2739550"/>
            <a:ext cx="3067183" cy="6457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837E72-9AD8-6943-4E1B-6F4137A7C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116" y="3467100"/>
            <a:ext cx="2972548" cy="6457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476AA7-0522-DC43-EFA6-02ECDDBD1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262" y="4213410"/>
            <a:ext cx="2950282" cy="645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7C4072-5FB2-5821-6A18-DE0E8893F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75" y="4938014"/>
            <a:ext cx="3192067" cy="6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1" cy="32441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송금액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7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이체 한도를 초과한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6000001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회 최대 이체 금액은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백만 원입니다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4917823"/>
                  </a:ext>
                </a:extLst>
              </a:tr>
              <a:tr h="122096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일일 이체 한도를 초과한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3000000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이체 한도 초과입니다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송금할 계좌의 남은 한도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: 1000000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메인메뉴로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돌아갑니다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90811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7B4C79-DF9D-0972-7368-4345D3E9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168" y="1925590"/>
            <a:ext cx="3240360" cy="113850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B526300-35C4-7AE3-E915-7252E47EFAC5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5A2FA-78F1-2053-CEBB-302F221B3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68" y="1279134"/>
            <a:ext cx="3240360" cy="533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5E2826-76FF-FB6D-C3EA-5D0941687B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342" t="54046" b="-1"/>
          <a:stretch/>
        </p:blipFill>
        <p:spPr>
          <a:xfrm>
            <a:off x="9582038" y="2911882"/>
            <a:ext cx="72008" cy="1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D33D92A7-06B1-47A3-52F4-A24A7D36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4" b="6912"/>
          <a:stretch/>
        </p:blipFill>
        <p:spPr>
          <a:xfrm>
            <a:off x="7910455" y="5200333"/>
            <a:ext cx="3441414" cy="3866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5288D60-76EB-0DDF-A4D0-DF726BD3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387" y="4769124"/>
            <a:ext cx="3441413" cy="38023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D13063-F9BF-1D50-7862-5578E5C47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55" y="4324058"/>
            <a:ext cx="3443346" cy="3430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3E4E20-0657-E954-6B27-C592DD53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454" y="3886927"/>
            <a:ext cx="3444835" cy="3523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3D5B43E-68DA-9EBB-DF4D-4BD04F52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717" y="3453413"/>
            <a:ext cx="3292546" cy="39230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9A350E2-B8C1-D592-6DFD-4CCED06F7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023" y="2999371"/>
            <a:ext cx="3292545" cy="42694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수금인의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존재하지 않는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2020029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42138B2-BCDD-037E-3C79-792DA2EC5DA3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A567B0-4EF9-F06F-01AA-42841AED8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587" y="1717271"/>
            <a:ext cx="3280982" cy="3897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A1DE94-6098-2E58-FEF2-791687995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7587" y="2129943"/>
            <a:ext cx="3280981" cy="4038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8A32515-B72C-0DD5-0F71-E96E14566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587" y="2594726"/>
            <a:ext cx="3280981" cy="32750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AB2324D-E93D-2801-4ABC-153FF4D418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257" y="1258644"/>
            <a:ext cx="3265311" cy="3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1" cy="576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이체를 하기 위해 수금인의 계좌번호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4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메인으로 돌아갑니다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0951529"/>
                  </a:ext>
                </a:extLst>
              </a:tr>
              <a:tr h="736496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/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/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/>
                </a:tc>
                <a:extLst>
                  <a:ext uri="{0D108BD9-81ED-4DB2-BD59-A6C34878D82A}">
                    <a16:rowId xmlns:a16="http://schemas.microsoft.com/office/drawing/2014/main" val="3084400696"/>
                  </a:ext>
                </a:extLst>
              </a:tr>
              <a:tr h="14729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수금인의 계좌번호가 존재하지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012068456789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메인으로 돌아갑니다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29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수금인의 계좌번호가 송금인의 계좌번호와 동일한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계좌번호가 동일합니다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메인으로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  <p:pic>
        <p:nvPicPr>
          <p:cNvPr id="4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0F352CC-B3A6-B870-39B3-BF14BD0D4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" r="4956" b="18103"/>
          <a:stretch/>
        </p:blipFill>
        <p:spPr>
          <a:xfrm>
            <a:off x="7947916" y="4229332"/>
            <a:ext cx="3245701" cy="1320997"/>
          </a:xfrm>
          <a:prstGeom prst="rect">
            <a:avLst/>
          </a:prstGeom>
        </p:spPr>
      </p:pic>
      <p:pic>
        <p:nvPicPr>
          <p:cNvPr id="5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F5B2BB5-617F-EA96-3092-DAC5C859B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4" b="11576"/>
          <a:stretch/>
        </p:blipFill>
        <p:spPr>
          <a:xfrm>
            <a:off x="7947915" y="2726080"/>
            <a:ext cx="3245701" cy="1320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DA34CE0-21FC-BD1E-C69E-201362A33B34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B8C427-DF41-F239-2151-11C779A9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915" y="2036629"/>
            <a:ext cx="3245701" cy="523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176B25-39C6-AE33-32B7-0F65C4802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683" y="1255283"/>
            <a:ext cx="3245701" cy="59457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908A6A-0F0A-0E65-B3E5-12FC40A50863}"/>
              </a:ext>
            </a:extLst>
          </p:cNvPr>
          <p:cNvCxnSpPr/>
          <p:nvPr/>
        </p:nvCxnSpPr>
        <p:spPr>
          <a:xfrm>
            <a:off x="10514421" y="3699246"/>
            <a:ext cx="663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199EB8A-A7C5-FA6F-0BDD-D551CAA894B2}"/>
              </a:ext>
            </a:extLst>
          </p:cNvPr>
          <p:cNvCxnSpPr/>
          <p:nvPr/>
        </p:nvCxnSpPr>
        <p:spPr>
          <a:xfrm>
            <a:off x="10514421" y="4401108"/>
            <a:ext cx="663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118376F-41E3-A63B-9856-051C0762F1A0}"/>
              </a:ext>
            </a:extLst>
          </p:cNvPr>
          <p:cNvCxnSpPr/>
          <p:nvPr/>
        </p:nvCxnSpPr>
        <p:spPr>
          <a:xfrm>
            <a:off x="10525179" y="5207684"/>
            <a:ext cx="6639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6D9EF6FE-15CD-B82A-599F-9065EF9651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42" t="54046" b="-1"/>
          <a:stretch/>
        </p:blipFill>
        <p:spPr>
          <a:xfrm>
            <a:off x="9732404" y="3916902"/>
            <a:ext cx="45719" cy="1047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852E5F-EF1C-9A82-8AFD-52CC55BC7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342" t="54046" b="-1"/>
          <a:stretch/>
        </p:blipFill>
        <p:spPr>
          <a:xfrm>
            <a:off x="9605342" y="5436594"/>
            <a:ext cx="45719" cy="10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327487"/>
              </p:ext>
            </p:extLst>
          </p:nvPr>
        </p:nvGraphicFramePr>
        <p:xfrm>
          <a:off x="343870" y="548680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2390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917539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테스트 </a:t>
                      </a:r>
                      <a:r>
                        <a:rPr lang="ko-KR" altLang="en-US" sz="11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기능명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테스트하는 기능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테스트 설명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이 테스트에 대한 설명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테스트 항목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수행할 테스트 내용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11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테스트 진행 시 입력되는 값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기대 결과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정상적으로 진행 된 결과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수행 결과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1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 진행 된 결과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판정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기대 결과와 수행 결과가 일치하면 </a:t>
                      </a: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P, </a:t>
                      </a:r>
                      <a:r>
                        <a:rPr lang="en-US" altLang="ko-KR" sz="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5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그렇지 않으면 </a:t>
                      </a: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테스트 요약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  이 페이지의 테스트 내용에 대한 요약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통합테스트 수행 내역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57B051-A5B0-4BE9-8791-218A35F2F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55784"/>
              </p:ext>
            </p:extLst>
          </p:nvPr>
        </p:nvGraphicFramePr>
        <p:xfrm>
          <a:off x="429964" y="1628800"/>
          <a:ext cx="7934287" cy="4229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5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92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9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kern="1200" dirty="0">
                        <a:solidFill>
                          <a:srgbClr val="113947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9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607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9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67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4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910"/>
                  </a:ext>
                </a:extLst>
              </a:tr>
              <a:tr h="5040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967731"/>
                  </a:ext>
                </a:extLst>
              </a:tr>
              <a:tr h="248814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814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B4A9B3CE-5A22-4E88-966E-D54653C3E7E5}"/>
              </a:ext>
            </a:extLst>
          </p:cNvPr>
          <p:cNvSpPr/>
          <p:nvPr/>
        </p:nvSpPr>
        <p:spPr>
          <a:xfrm>
            <a:off x="2063552" y="164709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C3AF93B-B3B5-42D8-A33A-448F50B58357}"/>
              </a:ext>
            </a:extLst>
          </p:cNvPr>
          <p:cNvSpPr/>
          <p:nvPr/>
        </p:nvSpPr>
        <p:spPr>
          <a:xfrm>
            <a:off x="5848834" y="1653852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EA8B398-B44F-46B3-8FE2-B29F959F565E}"/>
              </a:ext>
            </a:extLst>
          </p:cNvPr>
          <p:cNvSpPr/>
          <p:nvPr/>
        </p:nvSpPr>
        <p:spPr>
          <a:xfrm>
            <a:off x="1810221" y="230931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DAC13-24EE-4028-A81D-CFDA1000753D}"/>
              </a:ext>
            </a:extLst>
          </p:cNvPr>
          <p:cNvSpPr/>
          <p:nvPr/>
        </p:nvSpPr>
        <p:spPr>
          <a:xfrm>
            <a:off x="3304994" y="230931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18526B0-5DF7-44DA-90B2-9C7D03421063}"/>
              </a:ext>
            </a:extLst>
          </p:cNvPr>
          <p:cNvSpPr/>
          <p:nvPr/>
        </p:nvSpPr>
        <p:spPr>
          <a:xfrm>
            <a:off x="4609066" y="2309309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3E120E0-2601-40CC-B3B4-F46324AD71CB}"/>
              </a:ext>
            </a:extLst>
          </p:cNvPr>
          <p:cNvSpPr/>
          <p:nvPr/>
        </p:nvSpPr>
        <p:spPr>
          <a:xfrm>
            <a:off x="6636060" y="2309309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6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A606FB9-4F40-42B9-9327-19D704773EFE}"/>
              </a:ext>
            </a:extLst>
          </p:cNvPr>
          <p:cNvSpPr/>
          <p:nvPr/>
        </p:nvSpPr>
        <p:spPr>
          <a:xfrm>
            <a:off x="8029220" y="228462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7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59D2CC-7018-430B-9DD9-71E0FDA4270E}"/>
              </a:ext>
            </a:extLst>
          </p:cNvPr>
          <p:cNvSpPr/>
          <p:nvPr/>
        </p:nvSpPr>
        <p:spPr>
          <a:xfrm>
            <a:off x="4382192" y="556859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8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525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2B52C1-269E-1C68-F218-858354AE6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33" b="18017"/>
          <a:stretch/>
        </p:blipFill>
        <p:spPr>
          <a:xfrm>
            <a:off x="7929373" y="4508233"/>
            <a:ext cx="2592288" cy="5374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7D1E77-E264-EED6-1B75-E3849254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46" b="54829"/>
          <a:stretch/>
        </p:blipFill>
        <p:spPr>
          <a:xfrm>
            <a:off x="7929373" y="3413265"/>
            <a:ext cx="2592288" cy="5076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F137F07-94A6-62BB-B9CB-87D1CF86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00" b="42775"/>
          <a:stretch/>
        </p:blipFill>
        <p:spPr>
          <a:xfrm>
            <a:off x="7930225" y="3962012"/>
            <a:ext cx="2702279" cy="5291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5EB53-2738-ECD7-85BF-6677362AA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74" b="30701"/>
          <a:stretch/>
        </p:blipFill>
        <p:spPr>
          <a:xfrm>
            <a:off x="7929373" y="2877134"/>
            <a:ext cx="2592288" cy="5076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F96B6F-04E0-1F88-1343-1F735D62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12" b="78438"/>
          <a:stretch/>
        </p:blipFill>
        <p:spPr>
          <a:xfrm>
            <a:off x="7929373" y="2307864"/>
            <a:ext cx="2703131" cy="5604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18FA88-A30D-8A52-0581-70290E11B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7" b="66484"/>
          <a:stretch/>
        </p:blipFill>
        <p:spPr>
          <a:xfrm>
            <a:off x="7929373" y="1758512"/>
            <a:ext cx="2592288" cy="549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C9FB6F-994B-BA8C-9F6F-BB853DB81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756"/>
          <a:stretch/>
        </p:blipFill>
        <p:spPr>
          <a:xfrm>
            <a:off x="7932204" y="1232757"/>
            <a:ext cx="2592288" cy="5257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D57B3-A8A5-575E-0D07-8B3373C07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69" b="5981"/>
          <a:stretch/>
        </p:blipFill>
        <p:spPr>
          <a:xfrm>
            <a:off x="7929373" y="5050744"/>
            <a:ext cx="2487107" cy="5156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716FDE-739D-0C93-D200-F4F1AA59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2758" y="1598078"/>
            <a:ext cx="2509726" cy="1414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EE18F6-8570-F2D0-8486-F3423FB09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2758" y="2136201"/>
            <a:ext cx="2509726" cy="141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06E319-8185-171D-E0B1-445DB52A5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55032" y="2688254"/>
            <a:ext cx="2509726" cy="1414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5E1430-5B84-1283-B170-C71770263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29373" y="3251248"/>
            <a:ext cx="2509726" cy="141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C80060-647F-D8D0-01AB-34FAD86F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42758" y="3784459"/>
            <a:ext cx="2509726" cy="1414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25A00CF-1CFA-B4D5-79B7-5D90FFFE2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55032" y="4340059"/>
            <a:ext cx="2509726" cy="1414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6D7D74-FBB7-4D82-EF3F-6FE1A4E8B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29373" y="4870816"/>
            <a:ext cx="2509726" cy="1414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B97ABB-3308-7DF7-C456-05A63CFDE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06"/>
          <a:stretch/>
        </p:blipFill>
        <p:spPr>
          <a:xfrm>
            <a:off x="7936420" y="5415300"/>
            <a:ext cx="2509726" cy="14145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입출금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이체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사용자가 계좌 이체를 하기 위해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7DA1EA4-8A1B-C1D3-530B-0EC56BDC6035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9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9">
            <a:extLst>
              <a:ext uri="{FF2B5EF4-FFF2-40B4-BE49-F238E27FC236}">
                <a16:creationId xmlns:a16="http://schemas.microsoft.com/office/drawing/2014/main" id="{C805B65A-E023-468C-AE1F-60E0CC5B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18427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79A9ED-250F-47E6-B1F8-7F381FB42ECA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인증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DFA19F-8008-5455-A447-C2ADDF746191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코드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메뉴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D88A8DB7-B76E-453F-9CE7-B65BC75F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"/>
          <a:stretch/>
        </p:blipFill>
        <p:spPr>
          <a:xfrm>
            <a:off x="362219" y="1067061"/>
            <a:ext cx="8927249" cy="509824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6EE1EFA-0C1D-9DF9-A453-4E619395BDE3}"/>
              </a:ext>
            </a:extLst>
          </p:cNvPr>
          <p:cNvSpPr/>
          <p:nvPr/>
        </p:nvSpPr>
        <p:spPr>
          <a:xfrm>
            <a:off x="4608893" y="325124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CB09CE4-6288-B0B4-B25E-BE09DD084C04}"/>
              </a:ext>
            </a:extLst>
          </p:cNvPr>
          <p:cNvSpPr/>
          <p:nvPr/>
        </p:nvSpPr>
        <p:spPr>
          <a:xfrm>
            <a:off x="2902532" y="447311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C6DB72-D46F-746A-7FC2-5D12ECF018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4" b="35093"/>
          <a:stretch/>
        </p:blipFill>
        <p:spPr>
          <a:xfrm>
            <a:off x="373485" y="1175603"/>
            <a:ext cx="8890867" cy="13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7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F39A2-77A0-D359-1FA9-D524AC47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26"/>
          <a:stretch/>
        </p:blipFill>
        <p:spPr>
          <a:xfrm>
            <a:off x="7921024" y="1285064"/>
            <a:ext cx="3203776" cy="457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A39E7-5608-789B-E027-9E4B92E6B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74"/>
          <a:stretch/>
        </p:blipFill>
        <p:spPr>
          <a:xfrm>
            <a:off x="7921025" y="2377520"/>
            <a:ext cx="3203776" cy="457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D656C-2F2E-981A-82B7-6FC7339C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024" y="1816199"/>
            <a:ext cx="3203776" cy="49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78CE97-B34E-09E3-982D-946ECAC97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053" y="3461587"/>
            <a:ext cx="3203748" cy="4002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00E0A-F1D9-2680-6524-8877884F5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3" y="3994514"/>
            <a:ext cx="3204357" cy="4657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0C329-D42E-FE70-1C4E-B58485C37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203" y="2907800"/>
            <a:ext cx="3203776" cy="514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0D2BD3-0E8C-B213-1FFE-D648903DC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785" y="4550109"/>
            <a:ext cx="3203776" cy="4657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A1AB2-6856-6746-37CE-FAF219559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3" y="5115029"/>
            <a:ext cx="3203776" cy="46577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인증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관리자 인증을 하기 위해 관리자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12 34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F1522E-8F55-D2EA-1F70-878515DB59B3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7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1BC0DF9-C6BD-2D07-3745-43A37A4E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95" y="4166036"/>
            <a:ext cx="3246495" cy="74868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0982718-5783-8C83-B96A-FA115EF5EFB1}"/>
              </a:ext>
            </a:extLst>
          </p:cNvPr>
          <p:cNvGrpSpPr/>
          <p:nvPr/>
        </p:nvGrpSpPr>
        <p:grpSpPr>
          <a:xfrm>
            <a:off x="7891698" y="4866601"/>
            <a:ext cx="3094953" cy="748688"/>
            <a:chOff x="7927795" y="4915610"/>
            <a:chExt cx="2936966" cy="60813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25A01A6-8348-E93A-C345-C92533816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15" b="41410"/>
            <a:stretch/>
          </p:blipFill>
          <p:spPr>
            <a:xfrm>
              <a:off x="7927795" y="4915610"/>
              <a:ext cx="2936966" cy="21431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7BA607-BC78-1A29-7E2E-59704F469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827" b="-1"/>
            <a:stretch/>
          </p:blipFill>
          <p:spPr>
            <a:xfrm>
              <a:off x="7927795" y="5320481"/>
              <a:ext cx="2936966" cy="203267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1CBE74-C4E2-C204-C915-15E85239E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339" y="2705524"/>
            <a:ext cx="2932559" cy="710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F939F8-571A-95EF-FDF5-2CAB2CE1D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3" y="1216647"/>
            <a:ext cx="3102974" cy="710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9D2C48-AD49-433F-0E8A-39422A5BE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3" y="1950470"/>
            <a:ext cx="3246495" cy="6356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6CFFCC-C708-6491-DCB2-A012110E47C5}"/>
              </a:ext>
            </a:extLst>
          </p:cNvPr>
          <p:cNvGrpSpPr/>
          <p:nvPr/>
        </p:nvGrpSpPr>
        <p:grpSpPr>
          <a:xfrm>
            <a:off x="7928191" y="3429199"/>
            <a:ext cx="3098965" cy="645937"/>
            <a:chOff x="7928191" y="3418048"/>
            <a:chExt cx="3098965" cy="64593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578BBBA-D859-03A1-1C4F-1FA443B09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0069" r="4432" b="8338"/>
            <a:stretch/>
          </p:blipFill>
          <p:spPr>
            <a:xfrm>
              <a:off x="7928191" y="3844201"/>
              <a:ext cx="3094954" cy="21978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F19CAFF-A798-3F98-0AFA-D4BC32863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r="4432" b="49059"/>
            <a:stretch/>
          </p:blipFill>
          <p:spPr>
            <a:xfrm>
              <a:off x="7932202" y="3418048"/>
              <a:ext cx="3094954" cy="27743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D5E7013-51C4-E901-D261-460CDDCC5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" t="64960" r="-40" b="11416"/>
          <a:stretch/>
        </p:blipFill>
        <p:spPr>
          <a:xfrm>
            <a:off x="7927794" y="5401729"/>
            <a:ext cx="3246495" cy="176874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37778" y="557858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인증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사용할 메뉴를 선택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다시 입력하세요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다시 입력하세요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0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다시 입력하세요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024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초기 관리자 메뉴의 경우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선택자가 없음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다시 입력하세요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731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6974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5745161-CD52-C70B-BAE8-EB5198004F4E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6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>
            <a:extLst>
              <a:ext uri="{FF2B5EF4-FFF2-40B4-BE49-F238E27FC236}">
                <a16:creationId xmlns:a16="http://schemas.microsoft.com/office/drawing/2014/main" id="{11EC75E3-AC02-4129-B3A3-74FFA20E1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"/>
          <a:stretch/>
        </p:blipFill>
        <p:spPr>
          <a:xfrm>
            <a:off x="413323" y="4187594"/>
            <a:ext cx="3791479" cy="2114968"/>
          </a:xfrm>
          <a:prstGeom prst="rect">
            <a:avLst/>
          </a:prstGeom>
        </p:spPr>
      </p:pic>
      <p:sp>
        <p:nvSpPr>
          <p:cNvPr id="25" name="슬라이드 번호 개체 틀 29">
            <a:extLst>
              <a:ext uri="{FF2B5EF4-FFF2-40B4-BE49-F238E27FC236}">
                <a16:creationId xmlns:a16="http://schemas.microsoft.com/office/drawing/2014/main" id="{EBAA457C-FBE4-42CE-A403-7161DB4D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279FCB-CA50-4221-AFA9-78DFF0E1667A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사용자 관리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6DF18BE-7EF4-E943-5E9F-4D38147AB0F1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관리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수정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사용자 수정선택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수정할 계좌번호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수정할 정보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수정 내용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수정 내용 재확인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54E8BE74-E511-E3CC-3E67-7647404231E6}"/>
              </a:ext>
            </a:extLst>
          </p:cNvPr>
          <p:cNvGrpSpPr/>
          <p:nvPr/>
        </p:nvGrpSpPr>
        <p:grpSpPr>
          <a:xfrm>
            <a:off x="425638" y="1112088"/>
            <a:ext cx="7326547" cy="3109000"/>
            <a:chOff x="-2076907" y="5195804"/>
            <a:chExt cx="9397044" cy="4219916"/>
          </a:xfrm>
        </p:grpSpPr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E776E4B-1BFF-4450-9F10-B24619A8CE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55" b="22434"/>
            <a:stretch/>
          </p:blipFill>
          <p:spPr>
            <a:xfrm>
              <a:off x="-2076907" y="5195804"/>
              <a:ext cx="9397044" cy="251591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4A92B60F-ECE2-48FA-8AE3-A036C5204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78"/>
            <a:stretch/>
          </p:blipFill>
          <p:spPr>
            <a:xfrm>
              <a:off x="-2060618" y="7405986"/>
              <a:ext cx="8691281" cy="200973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4CE58D6-E083-D039-D87F-D5475CA72D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795" r="6740" b="87460"/>
          <a:stretch/>
        </p:blipFill>
        <p:spPr>
          <a:xfrm>
            <a:off x="438336" y="2725803"/>
            <a:ext cx="6776289" cy="18324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796EA6-B13A-38AD-A1A5-B12396BEEC8B}"/>
              </a:ext>
            </a:extLst>
          </p:cNvPr>
          <p:cNvSpPr/>
          <p:nvPr/>
        </p:nvSpPr>
        <p:spPr>
          <a:xfrm>
            <a:off x="2754734" y="1782343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74D4A80-B1EA-3951-8576-59AE65B00EEB}"/>
              </a:ext>
            </a:extLst>
          </p:cNvPr>
          <p:cNvSpPr/>
          <p:nvPr/>
        </p:nvSpPr>
        <p:spPr>
          <a:xfrm>
            <a:off x="5092772" y="199049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024560-6126-4072-64C2-C8056AEF0BD8}"/>
              </a:ext>
            </a:extLst>
          </p:cNvPr>
          <p:cNvSpPr/>
          <p:nvPr/>
        </p:nvSpPr>
        <p:spPr>
          <a:xfrm>
            <a:off x="3542750" y="220236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45E1CA-AEEF-4C19-AA1E-49AC724AABFF}"/>
              </a:ext>
            </a:extLst>
          </p:cNvPr>
          <p:cNvSpPr/>
          <p:nvPr/>
        </p:nvSpPr>
        <p:spPr>
          <a:xfrm>
            <a:off x="1667508" y="2754522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0AA1D99-AC34-5783-781C-D19E5BFD63AF}"/>
              </a:ext>
            </a:extLst>
          </p:cNvPr>
          <p:cNvSpPr/>
          <p:nvPr/>
        </p:nvSpPr>
        <p:spPr>
          <a:xfrm>
            <a:off x="159992" y="330997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9F1034F-46FC-C254-04C0-14C9CF995402}"/>
              </a:ext>
            </a:extLst>
          </p:cNvPr>
          <p:cNvSpPr/>
          <p:nvPr/>
        </p:nvSpPr>
        <p:spPr>
          <a:xfrm>
            <a:off x="5346103" y="3711737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6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05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CF1A93-0A43-9773-DDCF-97E1B93249D0}"/>
              </a:ext>
            </a:extLst>
          </p:cNvPr>
          <p:cNvGrpSpPr/>
          <p:nvPr/>
        </p:nvGrpSpPr>
        <p:grpSpPr>
          <a:xfrm>
            <a:off x="7932201" y="4546705"/>
            <a:ext cx="3276367" cy="419028"/>
            <a:chOff x="7932201" y="4527655"/>
            <a:chExt cx="3276367" cy="41902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697564-54E6-F68B-312A-5C778344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2201" y="4527655"/>
              <a:ext cx="3276367" cy="39166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3FE29B4-6EE8-93DA-48FA-7ED4BA8BB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3" t="60852" r="124" b="4612"/>
            <a:stretch/>
          </p:blipFill>
          <p:spPr>
            <a:xfrm>
              <a:off x="9156340" y="4719606"/>
              <a:ext cx="1377004" cy="22707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3F8B7E0-E624-1868-3656-5D6BDB74928C}"/>
              </a:ext>
            </a:extLst>
          </p:cNvPr>
          <p:cNvGrpSpPr/>
          <p:nvPr/>
        </p:nvGrpSpPr>
        <p:grpSpPr>
          <a:xfrm>
            <a:off x="7932200" y="2311494"/>
            <a:ext cx="3075857" cy="399552"/>
            <a:chOff x="7932200" y="2292444"/>
            <a:chExt cx="3075857" cy="39955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A0397F6-5428-05B9-4E34-0781F3DFA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454"/>
            <a:stretch/>
          </p:blipFill>
          <p:spPr>
            <a:xfrm>
              <a:off x="7932200" y="2292444"/>
              <a:ext cx="3075857" cy="39955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DB376D4-BFE7-E74C-561A-8B8A408CC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3" t="60852" r="124" b="4612"/>
            <a:stretch/>
          </p:blipFill>
          <p:spPr>
            <a:xfrm>
              <a:off x="9038803" y="2455260"/>
              <a:ext cx="1246720" cy="205617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B10F8B-0E18-06D2-F5A4-227300E56C44}"/>
              </a:ext>
            </a:extLst>
          </p:cNvPr>
          <p:cNvGrpSpPr/>
          <p:nvPr/>
        </p:nvGrpSpPr>
        <p:grpSpPr>
          <a:xfrm>
            <a:off x="7932201" y="4973673"/>
            <a:ext cx="3276367" cy="391666"/>
            <a:chOff x="7932201" y="4954623"/>
            <a:chExt cx="3276367" cy="39166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AF72A2B-BF66-2ED0-3D01-7AA843DF3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2201" y="4954623"/>
              <a:ext cx="3276367" cy="39166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D4F8458-C4E0-0203-4F55-522FA0E51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48" t="46946" b="6750"/>
            <a:stretch/>
          </p:blipFill>
          <p:spPr>
            <a:xfrm>
              <a:off x="8386826" y="5110014"/>
              <a:ext cx="1898696" cy="18135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999E362-4F71-4A2E-6283-B579A2D42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7" t="46946" r="33775" b="12296"/>
            <a:stretch/>
          </p:blipFill>
          <p:spPr>
            <a:xfrm>
              <a:off x="8472264" y="5139674"/>
              <a:ext cx="1728192" cy="159632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7FF30A4-F8F6-B504-D40F-587D25727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0" y="3390435"/>
            <a:ext cx="2768208" cy="333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642A45-D9EA-413E-3216-03A2D2405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0689" y="3744662"/>
            <a:ext cx="2655811" cy="3303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33722-95BE-D846-5917-A73CE5D66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203" y="1252871"/>
            <a:ext cx="2563591" cy="2995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508B04-C049-0442-AA55-D24B53D4DB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1" y="1964435"/>
            <a:ext cx="2563591" cy="3151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45294F-CEA9-BC4C-D63C-901286FD64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2201" y="1590445"/>
            <a:ext cx="2563591" cy="3112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FBE4DB-7F32-1C42-FED1-BCF03F88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201" y="2678303"/>
            <a:ext cx="2563591" cy="3188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193F53-67F5-B460-BC8B-B8FC4516F8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2201" y="3028845"/>
            <a:ext cx="2563591" cy="3330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BA7A5C-9269-9E34-9134-A043519498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2201" y="4106251"/>
            <a:ext cx="3148705" cy="3916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DCCE89-C029-C8FA-1126-59D07E93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219496" y="1377448"/>
            <a:ext cx="1377004" cy="1506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DD4824-313F-6CC9-8E48-251DB2913B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110710" y="1745879"/>
            <a:ext cx="1377004" cy="1506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FE167C-B1B0-4A2B-5B7E-45D106DA5E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156340" y="2122030"/>
            <a:ext cx="1377004" cy="15061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46AF5D5-E170-488A-6968-F6653100D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156340" y="2827129"/>
            <a:ext cx="1377004" cy="1506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44FCBE7-6699-CB34-8376-E9AF2B7F6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095032" y="3185068"/>
            <a:ext cx="1377004" cy="1583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4B19A5-B325-10AA-5130-3BB3FDB05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8973661" y="3556939"/>
            <a:ext cx="1377004" cy="1583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4518E0-1BEB-0F69-B3FF-ACC4B5578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8915220" y="3908605"/>
            <a:ext cx="1105216" cy="1583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287EC2F-36C2-D573-E8E9-3F165FC7A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9095032" y="4276142"/>
            <a:ext cx="1377004" cy="1816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752328"/>
              </p:ext>
            </p:extLst>
          </p:nvPr>
        </p:nvGraphicFramePr>
        <p:xfrm>
          <a:off x="343370" y="552533"/>
          <a:ext cx="11513270" cy="5443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수정할 계좌의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5884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366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011068123456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3664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3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012068123457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존재하지 않는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554FB7-1B1D-DE41-1607-50633747DD61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835625-6EA9-AF54-863A-C0187DC3D2CA}"/>
              </a:ext>
            </a:extLst>
          </p:cNvPr>
          <p:cNvGrpSpPr/>
          <p:nvPr/>
        </p:nvGrpSpPr>
        <p:grpSpPr>
          <a:xfrm>
            <a:off x="7921024" y="1778099"/>
            <a:ext cx="3575576" cy="495300"/>
            <a:chOff x="7921024" y="1778099"/>
            <a:chExt cx="3575576" cy="495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FD656C-2F2E-981A-82B7-6FC7339C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1024" y="1778099"/>
              <a:ext cx="3203776" cy="4953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A2F5743-CFAB-A28B-C9F2-6D29B20E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3" t="60852" r="124" b="4612"/>
            <a:stretch/>
          </p:blipFill>
          <p:spPr>
            <a:xfrm>
              <a:off x="9546790" y="1987157"/>
              <a:ext cx="1949810" cy="24568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BE5975-A0A0-3ED8-1C11-F5663FDFE176}"/>
              </a:ext>
            </a:extLst>
          </p:cNvPr>
          <p:cNvGrpSpPr/>
          <p:nvPr/>
        </p:nvGrpSpPr>
        <p:grpSpPr>
          <a:xfrm>
            <a:off x="7921024" y="1246964"/>
            <a:ext cx="3575576" cy="489848"/>
            <a:chOff x="7921024" y="1246964"/>
            <a:chExt cx="3575576" cy="4898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34F39A2-77A0-D359-1FA9-D524AC47D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226"/>
            <a:stretch/>
          </p:blipFill>
          <p:spPr>
            <a:xfrm>
              <a:off x="7921024" y="1246964"/>
              <a:ext cx="3203776" cy="4574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E3E19D-1248-D710-544C-3593A4123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63" t="60852" r="124" b="4612"/>
            <a:stretch/>
          </p:blipFill>
          <p:spPr>
            <a:xfrm>
              <a:off x="9480376" y="1458712"/>
              <a:ext cx="2016224" cy="278100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수정할 계좌의 정보 선택을 위해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관리자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12 34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FA39E7-5608-789B-E027-9E4B92E6B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74"/>
          <a:stretch/>
        </p:blipFill>
        <p:spPr>
          <a:xfrm>
            <a:off x="7921025" y="2339420"/>
            <a:ext cx="3203776" cy="457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78CE97-B34E-09E3-982D-946ECAC97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3" y="3450803"/>
            <a:ext cx="3204357" cy="400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00E0A-F1D9-2680-6524-8877884F5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203" y="3987099"/>
            <a:ext cx="3204357" cy="4657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0C329-D42E-FE70-1C4E-B58485C37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203" y="2888111"/>
            <a:ext cx="3203776" cy="514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0D2BD3-0E8C-B213-1FFE-D648903DC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511" y="4554968"/>
            <a:ext cx="3203776" cy="4657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A1AB2-6856-6746-37CE-FAF219559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9929" y="5076929"/>
            <a:ext cx="3203776" cy="46577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B665C66-4C7C-9B4F-497C-03089F850A4C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87B23E5-D779-7C8A-45C0-21DB2AEE61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13583" y="2566915"/>
            <a:ext cx="1514965" cy="2298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A766C1-4110-E124-A434-00455EE44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46988" y="3090957"/>
            <a:ext cx="1514965" cy="2298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A95240-13DB-388D-6810-07317C53A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46790" y="3633325"/>
            <a:ext cx="1514965" cy="2298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2D5C57-BB29-1261-CE37-0452E7AEF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62605" y="4149632"/>
            <a:ext cx="1514965" cy="2298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9A307A-81D0-0774-2F5D-8DF4C63E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56256" y="4744895"/>
            <a:ext cx="1514965" cy="22989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5688BD5-7B40-B651-532B-46A2DA1DE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71312" y="5284340"/>
            <a:ext cx="1514965" cy="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E9735F4-4052-6EC8-31C4-3376F4F7B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02"/>
          <a:stretch/>
        </p:blipFill>
        <p:spPr>
          <a:xfrm>
            <a:off x="7896200" y="2333143"/>
            <a:ext cx="2795530" cy="494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D1CFE6-EC04-D212-1649-085C118DA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02" y="2874484"/>
            <a:ext cx="3152226" cy="532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6C3BA3-F009-0E22-0BC6-14319E53C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53" y="1808096"/>
            <a:ext cx="2575301" cy="454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7F305-BEEF-77AA-0D75-97C8286FE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53" y="3959588"/>
            <a:ext cx="3152226" cy="494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A70492D-2DD5-E099-E25A-A740FC4416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27"/>
          <a:stretch/>
        </p:blipFill>
        <p:spPr>
          <a:xfrm>
            <a:off x="7929653" y="1235105"/>
            <a:ext cx="2447487" cy="48934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625EA-D763-C84C-A60B-878560C9CCD3}"/>
              </a:ext>
            </a:extLst>
          </p:cNvPr>
          <p:cNvGrpSpPr/>
          <p:nvPr/>
        </p:nvGrpSpPr>
        <p:grpSpPr>
          <a:xfrm>
            <a:off x="7918502" y="3403595"/>
            <a:ext cx="3232027" cy="532123"/>
            <a:chOff x="7918502" y="3403595"/>
            <a:chExt cx="3232027" cy="53212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63E01DF-EF3B-8A53-518A-BF86DC4E5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502" y="3403595"/>
              <a:ext cx="3232027" cy="53212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7A04975-D6AB-5C6E-E4CF-F0133E73F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80" b="9272"/>
            <a:stretch/>
          </p:blipFill>
          <p:spPr>
            <a:xfrm>
              <a:off x="7929653" y="3758870"/>
              <a:ext cx="3152226" cy="15137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2EE0B7-82C2-EC84-22A6-8EB33B28163A}"/>
              </a:ext>
            </a:extLst>
          </p:cNvPr>
          <p:cNvGrpSpPr/>
          <p:nvPr/>
        </p:nvGrpSpPr>
        <p:grpSpPr>
          <a:xfrm>
            <a:off x="7904933" y="4503280"/>
            <a:ext cx="3239979" cy="532123"/>
            <a:chOff x="7904933" y="4503280"/>
            <a:chExt cx="3239979" cy="5321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C638AA5-834F-BA57-D762-94A6802AF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588" r="311"/>
            <a:stretch/>
          </p:blipFill>
          <p:spPr>
            <a:xfrm>
              <a:off x="7912885" y="4503280"/>
              <a:ext cx="3232027" cy="53212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521CCFD-E673-C251-DA59-7B31C0AE7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280" b="9272"/>
            <a:stretch/>
          </p:blipFill>
          <p:spPr>
            <a:xfrm>
              <a:off x="7904933" y="4863389"/>
              <a:ext cx="3152226" cy="151378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1833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수정할 정보를 선택할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메뉴로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)1(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10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CF571-D0C3-DC66-4FC2-BB71E59BAD47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AD5208-75CE-2EB0-F28D-248891B0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173" y="1237380"/>
            <a:ext cx="3248392" cy="571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8C9C94-E769-49D3-E916-70EDDE5C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195" y="2487032"/>
            <a:ext cx="3186361" cy="571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F8A53B-FECB-BE52-B57B-251108A0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086" y="3115196"/>
            <a:ext cx="3251781" cy="571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6BF203-9CB1-B40E-8CBE-47B46FE23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196" y="1855268"/>
            <a:ext cx="3258369" cy="598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F65274-7E24-ECDC-5641-5A8EE07F48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894"/>
          <a:stretch/>
        </p:blipFill>
        <p:spPr>
          <a:xfrm>
            <a:off x="7920785" y="3732939"/>
            <a:ext cx="3251780" cy="5714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0AB01-0A00-B58C-405E-B9C5EE15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336" y="4368123"/>
            <a:ext cx="3258369" cy="57143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BAF157-C292-BD5E-3B41-F9F9985FA85E}"/>
              </a:ext>
            </a:extLst>
          </p:cNvPr>
          <p:cNvGrpSpPr/>
          <p:nvPr/>
        </p:nvGrpSpPr>
        <p:grpSpPr>
          <a:xfrm>
            <a:off x="7912453" y="4989339"/>
            <a:ext cx="3188103" cy="571439"/>
            <a:chOff x="7912453" y="4989339"/>
            <a:chExt cx="3188103" cy="5714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3DDB8FD-BFFD-DFD4-F04C-8DF97D0D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2453" y="4989339"/>
              <a:ext cx="3188103" cy="57143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3606D8C-C657-E388-9F60-813D25ABB072}"/>
                </a:ext>
              </a:extLst>
            </p:cNvPr>
            <p:cNvSpPr/>
            <p:nvPr/>
          </p:nvSpPr>
          <p:spPr>
            <a:xfrm>
              <a:off x="10333321" y="5040151"/>
              <a:ext cx="288032" cy="239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02A5AC3C-5FDB-86F1-5067-2127EE0FEF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68976" y="1512629"/>
            <a:ext cx="1601729" cy="2298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1623BC-6160-2EEA-C227-2CD23544031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93138" y="2132326"/>
            <a:ext cx="1601729" cy="2298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258BA3B-CF01-FAD6-1884-10FD6A94A7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31546" y="2741992"/>
            <a:ext cx="1601729" cy="22989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5057D29-4C97-B038-3C7B-64B0190568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93138" y="3384456"/>
            <a:ext cx="1601729" cy="2483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8903BE-59CB-8519-ED5C-237989CA7B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93138" y="3974399"/>
            <a:ext cx="1601729" cy="2982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1891E5-663F-7362-6E68-9ACFC811D6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93138" y="4653842"/>
            <a:ext cx="1601729" cy="2857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C0B5E3-15A3-DFDB-8F8E-5F06CD0190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10770" y="5256849"/>
            <a:ext cx="1601729" cy="2399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6691"/>
          <a:ext cx="11513270" cy="5727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626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수정할 이름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 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두 글자 미만을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모음만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ㅣㅏ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59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자음만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ㄱ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421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614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58D9279D-A8C0-6529-D92B-64210B7CF60E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4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3CCA8E9-EA02-CCCB-C9F2-53E0B9341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40" y="3483199"/>
            <a:ext cx="3152514" cy="4529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BECE80-1177-DFA3-19E7-F50E6C82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991" y="3035208"/>
            <a:ext cx="3388159" cy="398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2B044D-117F-E67F-2183-015E2E34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277" y="2593601"/>
            <a:ext cx="3388159" cy="459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1B10F8-A172-CE36-B717-6DE444E97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4" y="2133252"/>
            <a:ext cx="2939483" cy="417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638574-AA93-D6CF-6910-C686E5D1A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430" y="1687052"/>
            <a:ext cx="3012220" cy="4279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8EA12D-4832-5F06-00D8-3A55AB766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053" y="1239915"/>
            <a:ext cx="2833966" cy="427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C72049-0FD9-0A7A-E3FD-F2361904E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2170" y="3936168"/>
            <a:ext cx="3177614" cy="4183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894B60-D403-7049-DE90-AB07E5ED7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8693" y="4393913"/>
            <a:ext cx="3030938" cy="4135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5C736D-38F2-4CC9-5115-0AB241EADC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689" y="4834535"/>
            <a:ext cx="3267875" cy="418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60A923-E10A-9FF7-35CF-8260DD5F790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379721" y="1431187"/>
            <a:ext cx="1360796" cy="198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FDE2A9-B0F9-8581-422C-C32ED15775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8555" b="6832"/>
          <a:stretch/>
        </p:blipFill>
        <p:spPr>
          <a:xfrm>
            <a:off x="9440512" y="1896073"/>
            <a:ext cx="1627841" cy="1986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38C65A-377C-3B0B-D295-9E1A685D31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396996" y="2326107"/>
            <a:ext cx="1415528" cy="198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26A1C-EAC6-F121-C971-3DC6DB6FF2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10976" y="2794536"/>
            <a:ext cx="1557377" cy="1986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95291F-8BA8-63BF-2F2E-F21DFBA3780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42605" y="3247910"/>
            <a:ext cx="1557377" cy="1986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E02BB1-180F-2767-9550-F68EF8C26A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26692" y="3710490"/>
            <a:ext cx="1557377" cy="1986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92C772C-9A69-7091-5783-84FFAEFFF7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09078" y="4150368"/>
            <a:ext cx="1557377" cy="1986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04ABCA-A3B8-98E1-3C5B-8BE3889A84B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371329" y="4601352"/>
            <a:ext cx="1557377" cy="19862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19213"/>
              </p:ext>
            </p:extLst>
          </p:nvPr>
        </p:nvGraphicFramePr>
        <p:xfrm>
          <a:off x="343370" y="552534"/>
          <a:ext cx="11513270" cy="5396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수정할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일련번호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231 112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0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500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일련번호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1234567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동일한 계좌가 존재하는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이미 존재하는 계좌 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68F359E-9E57-84E6-FDE0-BF1ABDF7CB2F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프로그램 실행 시 초기화면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메뉴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메인 화면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메인 메뉴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pic>
        <p:nvPicPr>
          <p:cNvPr id="9" name="그림 8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1EC28BF-17DE-6C79-082A-D0B16F6FF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1" y="1052736"/>
            <a:ext cx="8870948" cy="221963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359775-E1BD-379E-252C-AA2B7BBA1E22}"/>
              </a:ext>
            </a:extLst>
          </p:cNvPr>
          <p:cNvSpPr/>
          <p:nvPr/>
        </p:nvSpPr>
        <p:spPr>
          <a:xfrm>
            <a:off x="5466766" y="29249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17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CDAE952-F71D-5C69-F37A-FE142CFF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540" y="1256779"/>
            <a:ext cx="2429214" cy="3620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EC25869-C8CB-A534-AFBE-E23BB411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66" y="2133828"/>
            <a:ext cx="2419688" cy="3810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7B1D026-BA15-6076-5BEE-9C86A7AA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36" y="1703422"/>
            <a:ext cx="2429214" cy="3429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B2F0334-0AEE-577C-24B1-20C28291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066" y="2574429"/>
            <a:ext cx="3286584" cy="32389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E382CC-D71D-5A43-9006-E89914CA1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066" y="3016828"/>
            <a:ext cx="2419688" cy="35247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4EBDC9-915B-3593-6831-FF6488CDB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36" y="3445422"/>
            <a:ext cx="2514951" cy="3334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AD86ED4-D20C-C898-DDE0-E4265C03E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555" y="3882288"/>
            <a:ext cx="3096057" cy="36200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5CBE014-9F9E-D953-B399-3A9EE7A66C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2569" y="4344882"/>
            <a:ext cx="3238952" cy="32389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1937986-7240-EB41-92D4-6A95A5520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37286" y="5191115"/>
            <a:ext cx="3143689" cy="39058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9A2F88B-0651-1114-EDD6-8386D251C7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2065" y="4757275"/>
            <a:ext cx="3191320" cy="37152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수정할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j-ea"/>
                          <a:cs typeface="+mn-cs"/>
                        </a:rPr>
                        <a:t>주민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  <a:p>
                      <a:pPr algn="l" latinLnBrk="1">
                        <a:defRPr/>
                      </a:pP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830422 1185600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830422118560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83042211856000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8304321185600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8313221185600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84861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A524A9-5654-5C33-F88C-F5D6F33D3724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58FD822-469F-2CAD-2B58-2CB96CD3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174" y="4810603"/>
            <a:ext cx="2844514" cy="4110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2C838E-265F-935E-C39A-1611C5F6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74" y="4347001"/>
            <a:ext cx="3051502" cy="429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2CC5DC-005C-4EF3-D614-935912AD1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174" y="3463013"/>
            <a:ext cx="3016777" cy="4119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ABC49D-2F86-66EF-1076-054F1DAC52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82"/>
          <a:stretch/>
        </p:blipFill>
        <p:spPr>
          <a:xfrm>
            <a:off x="7917175" y="2106363"/>
            <a:ext cx="2747809" cy="455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ACFC5D-0F13-B4B5-2D37-0AD1CA4E1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389" y="1636383"/>
            <a:ext cx="3038822" cy="4615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0AADB3-B0C9-7BAA-A4E0-68F03194A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389" y="1226147"/>
            <a:ext cx="3157583" cy="409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ED3FCF-9DE6-608F-F1CE-BA0787ABEA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3014" y="3009077"/>
            <a:ext cx="2712689" cy="4119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66144E-5E18-5D58-0CAA-254448A9A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7174" y="3916949"/>
            <a:ext cx="3184743" cy="39391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A80F11-AB9C-22A2-0D0D-B0DB2B5C7835}"/>
              </a:ext>
            </a:extLst>
          </p:cNvPr>
          <p:cNvGrpSpPr/>
          <p:nvPr/>
        </p:nvGrpSpPr>
        <p:grpSpPr>
          <a:xfrm>
            <a:off x="7923489" y="2574672"/>
            <a:ext cx="3249075" cy="409930"/>
            <a:chOff x="4151784" y="6993396"/>
            <a:chExt cx="3727251" cy="4099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E2A504C-FFA1-482C-2A52-07A4E8077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6139"/>
            <a:stretch/>
          </p:blipFill>
          <p:spPr>
            <a:xfrm>
              <a:off x="7374979" y="6993396"/>
              <a:ext cx="504056" cy="40993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359871-EED9-DF0B-8C1D-1E3C6B0F2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3861"/>
            <a:stretch/>
          </p:blipFill>
          <p:spPr>
            <a:xfrm>
              <a:off x="4151784" y="6993396"/>
              <a:ext cx="3132348" cy="4099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76B89C-5D74-363E-16B9-40BC05879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574" t="-817" r="14212" b="53705"/>
            <a:stretch/>
          </p:blipFill>
          <p:spPr>
            <a:xfrm>
              <a:off x="6935713" y="7008776"/>
              <a:ext cx="432049" cy="20225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2588083-66A5-E625-B533-13312D3284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09545" y="1434290"/>
            <a:ext cx="1557377" cy="198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40DE36-FC1B-3232-3EE6-5D3BA51672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447269" y="1884945"/>
            <a:ext cx="1557377" cy="1986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2CBD6A-6593-26A0-CA36-ACBB9A7678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293499" y="2327154"/>
            <a:ext cx="1303001" cy="1986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46707A-2F80-AD95-5E86-01DBE935B7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2" t="60852" r="5796" b="6650"/>
          <a:stretch/>
        </p:blipFill>
        <p:spPr>
          <a:xfrm>
            <a:off x="9236851" y="2784860"/>
            <a:ext cx="1359649" cy="1997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E2214A-1769-D7E1-1BDE-5157E2FCB23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329587" y="3204896"/>
            <a:ext cx="1279187" cy="1986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E2D2D4-C390-0CB0-9AE6-475799311B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439270" y="3663878"/>
            <a:ext cx="1445261" cy="19862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E177EFB-73A3-F057-1951-5A77156449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333267" y="4100941"/>
            <a:ext cx="1428421" cy="1926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B2F560C-C9DD-5B9D-9516-F8D15D2C9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-2474" b="6832"/>
          <a:stretch/>
        </p:blipFill>
        <p:spPr>
          <a:xfrm>
            <a:off x="9203511" y="4552876"/>
            <a:ext cx="1392989" cy="1986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6D0B68-1679-E332-6D78-6A09407CD8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126080" y="4999266"/>
            <a:ext cx="1224183" cy="19862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476085"/>
              </p:ext>
            </p:extLst>
          </p:nvPr>
        </p:nvGraphicFramePr>
        <p:xfrm>
          <a:off x="343370" y="552534"/>
          <a:ext cx="11513271" cy="5396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수정할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전화번호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010 7777 8888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0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5009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010777788888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500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02077778888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D28CDE5-5358-B901-5E18-770EA91EC211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2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088C298-1F27-8788-90E3-7BC20B495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63" y="4418854"/>
            <a:ext cx="3238866" cy="6541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0445-8CD1-023F-1A8E-38218BBD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768" y="3150183"/>
            <a:ext cx="3095933" cy="5427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8C512EB-2027-EAD8-7FC7-EA3EF246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78" y="1859111"/>
            <a:ext cx="3118053" cy="579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4DDBA1-4EAD-E53A-4CB7-6329943F2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768" y="2492084"/>
            <a:ext cx="3118053" cy="629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B47BFF-8816-5C8E-D1B5-8317F845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768" y="1215743"/>
            <a:ext cx="3284800" cy="63285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1816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수정할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j-ea"/>
                          <a:cs typeface="+mn-cs"/>
                        </a:rPr>
                        <a:t>잔액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3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3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3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36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1 000000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36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음수로는 입력할 수 없습니다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9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메뉴로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0E5F5-7A8A-92B4-3E56-10F54233C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22" y="3804915"/>
            <a:ext cx="3235502" cy="579613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B696A48B-7EDD-90FF-BD53-364A6F349F83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0670B9-358B-E6B6-3544-FDCF408BF1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7" t="57358"/>
          <a:stretch/>
        </p:blipFill>
        <p:spPr>
          <a:xfrm>
            <a:off x="9364744" y="4108647"/>
            <a:ext cx="526833" cy="247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27B82C-1884-42BB-A172-BB0031DDAE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12" t="57358" r="6614" b="2351"/>
          <a:stretch/>
        </p:blipFill>
        <p:spPr>
          <a:xfrm>
            <a:off x="9532397" y="4138945"/>
            <a:ext cx="1437546" cy="2123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3A80AE-3983-F03A-094B-05C00B4C8C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0491" b="6832"/>
          <a:stretch/>
        </p:blipFill>
        <p:spPr>
          <a:xfrm>
            <a:off x="9606380" y="1484784"/>
            <a:ext cx="1602188" cy="337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4323E-AD91-14F5-286B-8567B38842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25496" y="2117637"/>
            <a:ext cx="1557377" cy="286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B3FD74-5575-250F-ACBB-53AC914130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10976" y="2776124"/>
            <a:ext cx="1557377" cy="2790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0CB67C-5A26-DBAA-AA5E-85D1A34014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477244" y="3410157"/>
            <a:ext cx="1557377" cy="282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A2FA73-B6FD-8CCD-5806-C784373B7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6832"/>
          <a:stretch/>
        </p:blipFill>
        <p:spPr>
          <a:xfrm>
            <a:off x="9566168" y="4725144"/>
            <a:ext cx="1557377" cy="2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7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DF96693-6E83-40D8-CD32-2F583D67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004" y="4868464"/>
            <a:ext cx="3272478" cy="5027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F1F0B-5B00-81AF-8600-24462473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38" y="4344035"/>
            <a:ext cx="3272478" cy="516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238C7-41E0-0730-EF1D-C063324C4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729" y="3309569"/>
            <a:ext cx="3256968" cy="5027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27D1FB-0C15-3402-7DBB-BBC44B030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10319"/>
          <a:stretch/>
        </p:blipFill>
        <p:spPr>
          <a:xfrm>
            <a:off x="7915597" y="1241395"/>
            <a:ext cx="3256968" cy="4652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5A1478-A144-3FE0-2E98-A24ABE402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003" y="2286739"/>
            <a:ext cx="3256969" cy="4652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F7645-F179-1B4A-4B3C-B2C8B26C8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597" y="1757295"/>
            <a:ext cx="3159942" cy="4712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96D98F-7980-87A6-1E94-F36DB790C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5006" y="3820284"/>
            <a:ext cx="3256692" cy="4652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233F25-6B1B-08F3-EB8C-015D91B44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5005" y="2792083"/>
            <a:ext cx="3256968" cy="46525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67615"/>
              </p:ext>
            </p:extLst>
          </p:nvPr>
        </p:nvGraphicFramePr>
        <p:xfrm>
          <a:off x="343370" y="552533"/>
          <a:ext cx="11513270" cy="5487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수정할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7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7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7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8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12 34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8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1778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6827ED-1BA4-2868-329E-634C32EEE87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5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DBF8D6-29D2-C405-A773-BB3C611360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7" r="37988" b="11457"/>
          <a:stretch/>
        </p:blipFill>
        <p:spPr>
          <a:xfrm>
            <a:off x="7939347" y="4695329"/>
            <a:ext cx="3261351" cy="5652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93C05D-09C0-AAC7-34AD-79A1F8713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5799" r="38944" b="12888"/>
          <a:stretch/>
        </p:blipFill>
        <p:spPr>
          <a:xfrm>
            <a:off x="7943490" y="1230466"/>
            <a:ext cx="3265078" cy="5718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43AF13-D05B-34A2-4CFE-B9B080D52B7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78" r="37430"/>
          <a:stretch/>
        </p:blipFill>
        <p:spPr>
          <a:xfrm>
            <a:off x="7943490" y="2615539"/>
            <a:ext cx="3265078" cy="5949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78DE72-7A28-90F1-FAAA-3B612C5A76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9" r="37843"/>
          <a:stretch/>
        </p:blipFill>
        <p:spPr>
          <a:xfrm>
            <a:off x="7943490" y="1928730"/>
            <a:ext cx="3265078" cy="61960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2EA8A5-39E1-B7C0-098C-67EEE10CB0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270" r="37576" b="10648"/>
          <a:stretch/>
        </p:blipFill>
        <p:spPr>
          <a:xfrm>
            <a:off x="7941268" y="4010792"/>
            <a:ext cx="3261351" cy="5718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E96102-ED79-9B41-D2C1-390BC22811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246" r="36958" b="7599"/>
          <a:stretch/>
        </p:blipFill>
        <p:spPr>
          <a:xfrm>
            <a:off x="7941269" y="3291905"/>
            <a:ext cx="3265078" cy="658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3249A6-375C-6468-3FC8-CF6A02152D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1152" r="48703" b="11679"/>
          <a:stretch/>
        </p:blipFill>
        <p:spPr>
          <a:xfrm>
            <a:off x="7947812" y="3766570"/>
            <a:ext cx="2760134" cy="161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32ABE1-58ED-1CB7-0857-BDEFB59F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66482" r="37988" b="11457"/>
          <a:stretch/>
        </p:blipFill>
        <p:spPr>
          <a:xfrm>
            <a:off x="7945348" y="4424851"/>
            <a:ext cx="3232489" cy="18634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487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계좌 상태 수정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6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38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0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D1B4A05-BA05-2F37-27EA-CA958EBAB6D1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39EF53C-D7CC-01F2-A963-F7901EB15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9"/>
          <a:stretch/>
        </p:blipFill>
        <p:spPr>
          <a:xfrm>
            <a:off x="7912053" y="4687275"/>
            <a:ext cx="2828463" cy="6372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9E11DC-1BB7-0BBE-98C3-660FF2872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"/>
          <a:stretch/>
        </p:blipFill>
        <p:spPr>
          <a:xfrm>
            <a:off x="7924055" y="3993331"/>
            <a:ext cx="2506139" cy="6682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E9A5D7-A838-967F-4938-5F8FA08A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054" y="3294172"/>
            <a:ext cx="2518141" cy="63729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905EEA-535F-B518-F9DB-774B3C9DD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06" y="1231081"/>
            <a:ext cx="2514178" cy="63729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FB4297-8B55-60AB-FF40-1AF326EE4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42" y="2612145"/>
            <a:ext cx="2518142" cy="6372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DCEFDF-C084-76D3-170C-3A008EB4A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54" y="1926770"/>
            <a:ext cx="2641341" cy="637295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487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계좌 한도 수정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38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0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1EA6692-A5CD-9EE6-B268-AF417EFC5C7F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5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3E541B-5AFB-C7A2-C813-974B8B0BF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99" y="3285801"/>
            <a:ext cx="3258164" cy="70811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74927B0-71C6-F667-1C85-4D421BBE6C67}"/>
              </a:ext>
            </a:extLst>
          </p:cNvPr>
          <p:cNvGrpSpPr/>
          <p:nvPr/>
        </p:nvGrpSpPr>
        <p:grpSpPr>
          <a:xfrm>
            <a:off x="7915570" y="1220917"/>
            <a:ext cx="3365006" cy="659911"/>
            <a:chOff x="4511824" y="-1855635"/>
            <a:chExt cx="2531006" cy="2432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B94315-68BB-3D97-2148-624007EB8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76" b="53822"/>
            <a:stretch/>
          </p:blipFill>
          <p:spPr>
            <a:xfrm>
              <a:off x="6802813" y="-1846587"/>
              <a:ext cx="240017" cy="1223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2204895-8B06-2812-E4F4-B16E49704524}"/>
                </a:ext>
              </a:extLst>
            </p:cNvPr>
            <p:cNvGrpSpPr/>
            <p:nvPr/>
          </p:nvGrpSpPr>
          <p:grpSpPr>
            <a:xfrm>
              <a:off x="4511824" y="-1855635"/>
              <a:ext cx="2327619" cy="243239"/>
              <a:chOff x="8233701" y="1320465"/>
              <a:chExt cx="2327619" cy="24323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1061564-CBAD-6D20-E71D-9B64E5FBF9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967" b="42767"/>
              <a:stretch/>
            </p:blipFill>
            <p:spPr>
              <a:xfrm>
                <a:off x="8233701" y="1320465"/>
                <a:ext cx="2327619" cy="141757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32E2095-DCD8-90D4-B615-07FBE962FD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704" r="40694"/>
              <a:stretch/>
            </p:blipFill>
            <p:spPr>
              <a:xfrm>
                <a:off x="8234322" y="1457199"/>
                <a:ext cx="1523147" cy="106505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487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수정을 마치고 수정을 진행할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38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)1(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038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0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10C6B-6A71-D726-B0CF-59D9ECA80B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35" y="4703511"/>
            <a:ext cx="3258164" cy="587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3A177-CBC1-57B5-249C-9CEAAA47B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99" y="4011642"/>
            <a:ext cx="3258163" cy="5877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E4A738-0ABE-44FE-6701-A27110D11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53" y="2617946"/>
            <a:ext cx="3237809" cy="587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9BD475-B25E-5E82-B07B-83EE2CD396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2"/>
          <a:stretch/>
        </p:blipFill>
        <p:spPr>
          <a:xfrm>
            <a:off x="7930759" y="1949934"/>
            <a:ext cx="3241803" cy="587713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C8217AD-FA22-8FC5-EA29-BC21C90EAC47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6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54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9">
            <a:extLst>
              <a:ext uri="{FF2B5EF4-FFF2-40B4-BE49-F238E27FC236}">
                <a16:creationId xmlns:a16="http://schemas.microsoft.com/office/drawing/2014/main" id="{D277B640-194B-490B-812D-A80748BDA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20EF34F-F7C5-46EB-98F0-CFB7E768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4" y="1041710"/>
            <a:ext cx="7606723" cy="52498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40C35C-1465-4ED6-A6D3-02611F571FB2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사용자 관리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F840BD-79B6-DF13-315B-FA50490C46CF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44412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관리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추가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주소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유형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비밀번호 설정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EEB257D6-4A61-1C9D-64F9-5AC527EEF17F}"/>
              </a:ext>
            </a:extLst>
          </p:cNvPr>
          <p:cNvSpPr/>
          <p:nvPr/>
        </p:nvSpPr>
        <p:spPr>
          <a:xfrm>
            <a:off x="4858124" y="329101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E707510-86C0-1BA1-998D-F8C52FE1076A}"/>
              </a:ext>
            </a:extLst>
          </p:cNvPr>
          <p:cNvSpPr/>
          <p:nvPr/>
        </p:nvSpPr>
        <p:spPr>
          <a:xfrm>
            <a:off x="5848834" y="453409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DAB7BF4-3E31-8250-AE05-5060778A3C54}"/>
              </a:ext>
            </a:extLst>
          </p:cNvPr>
          <p:cNvSpPr/>
          <p:nvPr/>
        </p:nvSpPr>
        <p:spPr>
          <a:xfrm>
            <a:off x="4756725" y="410205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4C39FA3-6F61-4F31-D4A1-B7DF8A9F02B1}"/>
              </a:ext>
            </a:extLst>
          </p:cNvPr>
          <p:cNvSpPr/>
          <p:nvPr/>
        </p:nvSpPr>
        <p:spPr>
          <a:xfrm>
            <a:off x="3323692" y="291391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622929E-080E-DC35-2485-F4974BF5F9FC}"/>
              </a:ext>
            </a:extLst>
          </p:cNvPr>
          <p:cNvSpPr/>
          <p:nvPr/>
        </p:nvSpPr>
        <p:spPr>
          <a:xfrm>
            <a:off x="5466766" y="5110162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5F1DC6-35F8-4855-8E3B-627FAB4F1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4" b="4612"/>
          <a:stretch/>
        </p:blipFill>
        <p:spPr>
          <a:xfrm>
            <a:off x="2945501" y="5591636"/>
            <a:ext cx="2165954" cy="2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48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0C95A21B-F8D7-AA4B-C244-C6DDEB5E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531" y="3780534"/>
            <a:ext cx="3124636" cy="419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AC44F1-9746-E979-DE94-B9F163E1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21" y="3365724"/>
            <a:ext cx="3143689" cy="4096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E984F9-4AD5-8C86-9C23-4A86BD84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818"/>
          <a:stretch/>
        </p:blipFill>
        <p:spPr>
          <a:xfrm>
            <a:off x="7901154" y="2931235"/>
            <a:ext cx="3143689" cy="3905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1D4FF0-9A33-BFD6-B284-2BFC63A4E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521" y="2505883"/>
            <a:ext cx="3143689" cy="390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B231B9-70CD-2F1A-B1BC-61732130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531" y="2080519"/>
            <a:ext cx="3134162" cy="400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3961F2-E8C2-DD6A-5A21-A4B24E23B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862" y="1638558"/>
            <a:ext cx="3124636" cy="409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CD7B74-4CDD-8FB6-C8C3-2B17027A8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758" y="1223424"/>
            <a:ext cx="3113790" cy="3904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771524"/>
              </p:ext>
            </p:extLst>
          </p:nvPr>
        </p:nvGraphicFramePr>
        <p:xfrm>
          <a:off x="343370" y="556691"/>
          <a:ext cx="11513270" cy="4359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626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계좌 생성을 위해 이름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 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두 글자 미만을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모음만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ㅣㅏ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자음만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ㄱㅂㅇ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421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614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타원 3">
            <a:extLst>
              <a:ext uri="{FF2B5EF4-FFF2-40B4-BE49-F238E27FC236}">
                <a16:creationId xmlns:a16="http://schemas.microsoft.com/office/drawing/2014/main" id="{6745E650-9C40-AAC6-044F-6C3DDF6AD6AC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F27CE-B34F-1389-0AC4-1815E08F7C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282"/>
          <a:stretch/>
        </p:blipFill>
        <p:spPr>
          <a:xfrm>
            <a:off x="9506854" y="1385152"/>
            <a:ext cx="1518313" cy="229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06A8A4-572B-8ECB-3F7D-CED47085E4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526530" y="1815646"/>
            <a:ext cx="1518313" cy="230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7F1522-73F9-408C-D20C-3CFAB78DA7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526852" y="2250524"/>
            <a:ext cx="1518313" cy="2301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E8CCB9-5BD2-BE4B-D3A9-5776138B44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506853" y="2682959"/>
            <a:ext cx="1518313" cy="230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99641C-3E64-6441-3DBC-C33061E88C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506852" y="3115742"/>
            <a:ext cx="1518313" cy="2301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A6C70E2-D0D3-A263-D882-8B098D1E48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517875" y="3547851"/>
            <a:ext cx="1518313" cy="230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23D117-2CBA-CB09-0892-16499377B4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2" r="12236" b="9183"/>
          <a:stretch/>
        </p:blipFill>
        <p:spPr>
          <a:xfrm>
            <a:off x="9495552" y="3973539"/>
            <a:ext cx="1518313" cy="2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3D1B74D-8A23-4BC7-AFED-899AD9052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8"/>
          <a:stretch/>
        </p:blipFill>
        <p:spPr>
          <a:xfrm>
            <a:off x="7911488" y="4013466"/>
            <a:ext cx="3372749" cy="358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CAF506-0868-44DA-9F86-D66A0FF43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10"/>
          <a:stretch>
            <a:fillRect/>
          </a:stretch>
        </p:blipFill>
        <p:spPr>
          <a:xfrm>
            <a:off x="7906767" y="3614702"/>
            <a:ext cx="2983585" cy="3453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49C106-6C6C-19B4-7A4C-567E367CD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60" b="13920"/>
          <a:stretch>
            <a:fillRect/>
          </a:stretch>
        </p:blipFill>
        <p:spPr>
          <a:xfrm>
            <a:off x="7914414" y="3225223"/>
            <a:ext cx="2574260" cy="3453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31C722-FC51-FD8E-F0F1-8B42D306C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00" b="29620"/>
          <a:stretch/>
        </p:blipFill>
        <p:spPr>
          <a:xfrm>
            <a:off x="7914392" y="2813067"/>
            <a:ext cx="3192754" cy="3833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94355F-1D10-26FF-8EC5-C5C611FC5D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41" b="13927"/>
          <a:stretch/>
        </p:blipFill>
        <p:spPr>
          <a:xfrm>
            <a:off x="7914397" y="2416074"/>
            <a:ext cx="3012052" cy="3893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B1BC48-E7DB-7903-5324-9E6E8F424C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49" b="15633"/>
          <a:stretch/>
        </p:blipFill>
        <p:spPr>
          <a:xfrm>
            <a:off x="7906771" y="1586545"/>
            <a:ext cx="3065665" cy="4214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E5D540-3508-D2C2-DE85-03F0432C13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769" b="14769"/>
          <a:stretch/>
        </p:blipFill>
        <p:spPr>
          <a:xfrm>
            <a:off x="7906771" y="2032869"/>
            <a:ext cx="3458933" cy="361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72DA1B-0B4F-9156-BF20-79622ED308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778" b="20190"/>
          <a:stretch/>
        </p:blipFill>
        <p:spPr>
          <a:xfrm>
            <a:off x="7916963" y="1224854"/>
            <a:ext cx="2975645" cy="3412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A2DF09-AD34-CD03-4F98-934DBD8FBB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069" b="24044"/>
          <a:stretch/>
        </p:blipFill>
        <p:spPr>
          <a:xfrm>
            <a:off x="7915087" y="4427553"/>
            <a:ext cx="3257477" cy="3587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4117171-6586-BDB9-67AF-7656F9E22D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30" t="11680" r="-1130" b="14020"/>
          <a:stretch>
            <a:fillRect/>
          </a:stretch>
        </p:blipFill>
        <p:spPr>
          <a:xfrm>
            <a:off x="7908678" y="4828344"/>
            <a:ext cx="2881660" cy="345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7A6AA-A879-D041-7D9B-6C1D57A2D9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475974" y="1392519"/>
            <a:ext cx="69776" cy="166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45A99-811E-E903-9E59-B1823C9CD10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733678" y="2225991"/>
            <a:ext cx="69776" cy="16661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20600AA-3381-0464-3248-722EB00849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493123" y="1792719"/>
            <a:ext cx="69776" cy="16661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E9261B-D7EA-68F9-BC50-F0746287AA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488674" y="2610761"/>
            <a:ext cx="69776" cy="1666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26DDDF-6053-2807-DDA2-07306F1870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811559" y="3013068"/>
            <a:ext cx="69776" cy="1666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591383-4E04-B8C0-12D3-DDD6DF00F0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380476" y="3429000"/>
            <a:ext cx="45719" cy="1666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0C4BC19-84C7-0780-7A26-F291EF79612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558450" y="3826936"/>
            <a:ext cx="69776" cy="1666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BA1239-896D-F3CA-3D3F-AC89D9B0504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698790" y="4192835"/>
            <a:ext cx="69776" cy="16661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CFED115-EE24-EC4C-401D-14A840EDB98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790338" y="4629105"/>
            <a:ext cx="69776" cy="166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78F941D-0842-1EC4-1133-F25A275CC44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7220" t="50537"/>
          <a:stretch/>
        </p:blipFill>
        <p:spPr>
          <a:xfrm>
            <a:off x="10368447" y="4978313"/>
            <a:ext cx="69776" cy="166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EEC366-C323-CC88-EF71-77BAB53A3F5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270056" y="1366466"/>
            <a:ext cx="1358169" cy="18962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430622A-C4FC-CDF8-E193-E45A44F0073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276096" y="1770788"/>
            <a:ext cx="1358169" cy="1856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0446ADF-B9AA-E889-507D-A2C92519F0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6280" r="7403" b="8517"/>
          <a:stretch/>
        </p:blipFill>
        <p:spPr>
          <a:xfrm>
            <a:off x="9439603" y="2234762"/>
            <a:ext cx="1358169" cy="151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BA5D55C-51B1-2997-0855-F50B18DAC79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6280" r="7403" b="8517"/>
          <a:stretch/>
        </p:blipFill>
        <p:spPr>
          <a:xfrm>
            <a:off x="9279582" y="2617740"/>
            <a:ext cx="1358169" cy="14942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A00B7E3-7F06-6D02-5F0E-1326126B2CD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6280" r="7403" b="8517"/>
          <a:stretch/>
        </p:blipFill>
        <p:spPr>
          <a:xfrm>
            <a:off x="9464599" y="3013742"/>
            <a:ext cx="1406701" cy="1440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53D30F-518D-FDBA-F05C-83322C7696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6280" r="7403" b="8517"/>
          <a:stretch/>
        </p:blipFill>
        <p:spPr>
          <a:xfrm>
            <a:off x="9201544" y="3423184"/>
            <a:ext cx="1358169" cy="1666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52ED99-482F-7434-0179-AC0D2814ADD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303115" y="3798095"/>
            <a:ext cx="1358169" cy="1896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1FAE64-1273-087C-4069-E001718182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410397" y="4181329"/>
            <a:ext cx="1358169" cy="1896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C7035C-D53B-9087-2C64-A26ADC819E0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442060" y="4605984"/>
            <a:ext cx="1484389" cy="18962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C164BF-032C-B400-74A2-B19A5624C3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3" t="60853" r="7403" b="5882"/>
          <a:stretch/>
        </p:blipFill>
        <p:spPr>
          <a:xfrm>
            <a:off x="9235169" y="4955301"/>
            <a:ext cx="1358169" cy="18962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832060"/>
              </p:ext>
            </p:extLst>
          </p:nvPr>
        </p:nvGraphicFramePr>
        <p:xfrm>
          <a:off x="343370" y="552533"/>
          <a:ext cx="11513270" cy="5343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계좌 생성을 위해 주민번호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8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2311123030913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97031811478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97031811457891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9983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9700181145789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9703321145789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84861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7985666-3645-D71B-E9FA-508F527B7DE3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0" cy="5396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메인 메뉴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사용할 메뉴를 선택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14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5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비밀번호를 입력하세요 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&gt;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910"/>
                  </a:ext>
                </a:extLst>
              </a:tr>
              <a:tr h="67514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종료를 선택한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프로그램을 종료합니다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8967731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32E9A4-4943-CAB1-ECDC-4FEC4C241252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059CB5-D242-60D1-7671-BB8DF13933AD}"/>
              </a:ext>
            </a:extLst>
          </p:cNvPr>
          <p:cNvGrpSpPr/>
          <p:nvPr/>
        </p:nvGrpSpPr>
        <p:grpSpPr>
          <a:xfrm>
            <a:off x="7925346" y="3989423"/>
            <a:ext cx="3247218" cy="509822"/>
            <a:chOff x="6759620" y="7347245"/>
            <a:chExt cx="1843062" cy="2245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3933E45-DF19-989F-28AD-DA183C4FD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19" r="47118" b="51181"/>
            <a:stretch/>
          </p:blipFill>
          <p:spPr>
            <a:xfrm>
              <a:off x="6759620" y="7347245"/>
              <a:ext cx="1843062" cy="22453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9A674BD-96B9-CAE8-F306-D106797178FF}"/>
                </a:ext>
              </a:extLst>
            </p:cNvPr>
            <p:cNvSpPr/>
            <p:nvPr/>
          </p:nvSpPr>
          <p:spPr>
            <a:xfrm>
              <a:off x="7995505" y="7455625"/>
              <a:ext cx="281903" cy="1161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B3F9D46-1667-C51F-9D84-11258DD7B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74" r="40091"/>
          <a:stretch/>
        </p:blipFill>
        <p:spPr>
          <a:xfrm>
            <a:off x="7925346" y="2627910"/>
            <a:ext cx="3247218" cy="557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5A305A-BF66-9A8F-7806-BAC7EC88C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28" r="38821" b="38697"/>
          <a:stretch/>
        </p:blipFill>
        <p:spPr>
          <a:xfrm>
            <a:off x="7925346" y="1919327"/>
            <a:ext cx="3247218" cy="540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08C1B4-4981-8D65-F70F-571DF43F9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0" r="42284" b="77145"/>
          <a:stretch/>
        </p:blipFill>
        <p:spPr>
          <a:xfrm>
            <a:off x="7925346" y="1242338"/>
            <a:ext cx="3247218" cy="5400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AC8468-4531-D138-E9F4-396D4A5E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346" y="3284355"/>
            <a:ext cx="3247218" cy="581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847023-99A2-F81E-995F-4C5B606AC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346" y="4611759"/>
            <a:ext cx="3247218" cy="5811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087281-58AF-0B7D-6DF2-EB86158B5C76}"/>
              </a:ext>
            </a:extLst>
          </p:cNvPr>
          <p:cNvSpPr txBox="1"/>
          <p:nvPr/>
        </p:nvSpPr>
        <p:spPr>
          <a:xfrm>
            <a:off x="10524492" y="1462855"/>
            <a:ext cx="5760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37028A-AB96-B62A-8141-3ABA4F67F8A2}"/>
              </a:ext>
            </a:extLst>
          </p:cNvPr>
          <p:cNvSpPr txBox="1"/>
          <p:nvPr/>
        </p:nvSpPr>
        <p:spPr>
          <a:xfrm>
            <a:off x="10387456" y="2158678"/>
            <a:ext cx="5760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01F62-A090-5526-0DFC-AC5E5A093146}"/>
              </a:ext>
            </a:extLst>
          </p:cNvPr>
          <p:cNvSpPr txBox="1"/>
          <p:nvPr/>
        </p:nvSpPr>
        <p:spPr>
          <a:xfrm>
            <a:off x="10433176" y="2873789"/>
            <a:ext cx="57606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4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6D0A58-271C-E41D-2E33-9D7105199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17958" y="3866405"/>
            <a:ext cx="2986484" cy="4326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876857-6EFE-3835-1EE5-E73C3F2B0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9905" y="3433800"/>
            <a:ext cx="2900425" cy="405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4989D-950A-F476-B3D2-252F622BF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83"/>
          <a:stretch/>
        </p:blipFill>
        <p:spPr>
          <a:xfrm>
            <a:off x="7925580" y="2973604"/>
            <a:ext cx="2872011" cy="4326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3F3B39-81FA-1D7A-73AF-E3471753C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97" b="10197"/>
          <a:stretch/>
        </p:blipFill>
        <p:spPr>
          <a:xfrm>
            <a:off x="7917959" y="2540999"/>
            <a:ext cx="3246985" cy="4326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02EA70-D8E5-F1A6-88FA-C3634BDCEE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442"/>
          <a:stretch/>
        </p:blipFill>
        <p:spPr>
          <a:xfrm>
            <a:off x="7919207" y="2098841"/>
            <a:ext cx="2605285" cy="362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4EB3B2-9DE3-BD90-0AC7-61FBDDCF91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25580" y="1120780"/>
            <a:ext cx="3079828" cy="6520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5D7445-E4A2-29EC-B47C-7A215489CC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925580" y="1667929"/>
            <a:ext cx="3157708" cy="4588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C8429A-0F58-A5F7-60EC-71E515C0EB1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12278" y="4299008"/>
            <a:ext cx="2792234" cy="361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DF96A2-1F3E-F15B-2887-F253858279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0628"/>
          <a:stretch/>
        </p:blipFill>
        <p:spPr>
          <a:xfrm>
            <a:off x="7912278" y="4725853"/>
            <a:ext cx="2811441" cy="360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986B1D-392A-1214-88D3-BAEAD8E4DD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132" r="38944" b="12887"/>
          <a:stretch/>
        </p:blipFill>
        <p:spPr>
          <a:xfrm>
            <a:off x="7908912" y="1431285"/>
            <a:ext cx="3265078" cy="186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6F1F04-057F-0564-F0E2-497FDC867BB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132" r="38944" b="12887"/>
          <a:stretch/>
        </p:blipFill>
        <p:spPr>
          <a:xfrm>
            <a:off x="7923294" y="1876983"/>
            <a:ext cx="3265078" cy="186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F6C4F9-65A1-E8E5-C9CA-C54961298F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132" r="38944" b="12887"/>
          <a:stretch/>
        </p:blipFill>
        <p:spPr>
          <a:xfrm>
            <a:off x="7923294" y="2299218"/>
            <a:ext cx="3265078" cy="1863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BC6F11-210C-8EEF-A4DE-AD12A1EF5CA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06563" y="2737277"/>
            <a:ext cx="2997879" cy="201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8E14A-C83D-AF51-916C-54119B52E9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10903" y="3178003"/>
            <a:ext cx="2997879" cy="201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510B8B-E8E2-3A9F-F206-3B2819189A9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06562" y="3611505"/>
            <a:ext cx="2997879" cy="2012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3AD16E-E27C-41E0-4FA7-E7D087F3EA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5580" y="4044110"/>
            <a:ext cx="2997879" cy="2012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85F921-AFE9-7C36-6B5F-F0A9E1008E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06561" y="4436920"/>
            <a:ext cx="2997879" cy="201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89149E-7043-7129-8301-9995EFA947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5580" y="4909440"/>
            <a:ext cx="2997879" cy="20123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335951"/>
              </p:ext>
            </p:extLst>
          </p:nvPr>
        </p:nvGraphicFramePr>
        <p:xfrm>
          <a:off x="343370" y="552533"/>
          <a:ext cx="11513270" cy="5292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계좌 생성을 위해 전화번호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010 7777 8888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3861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0107777888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010777788888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438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02077778888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CAF18EF-A2AE-9122-0960-79686D2DEBD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E3FFF4F-9794-9141-8A0F-167F68C08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96" y="1244788"/>
            <a:ext cx="3276364" cy="4286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0EAD54-7DC0-1268-23C8-C6C38F4B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296" y="1722857"/>
            <a:ext cx="3276364" cy="390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D93D60-4695-2869-19A5-733EAF879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948" y="2239105"/>
            <a:ext cx="3265712" cy="4001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83D2CF-0663-0F33-C7B3-3D5811455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145" y="3242523"/>
            <a:ext cx="3254515" cy="4096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3248E20-AF7E-80AE-531F-D256DB043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006" y="2764879"/>
            <a:ext cx="3265713" cy="400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0AE48A-641A-105B-F411-7F1D1CB08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1081" y="3780332"/>
            <a:ext cx="3254515" cy="4096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BB6995-C1E7-3F60-4485-549778962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081" y="4291566"/>
            <a:ext cx="3277579" cy="4096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9B7099-A027-7697-30E0-C297169402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7979" y="1453611"/>
            <a:ext cx="2272477" cy="2012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26A164-0238-4E1A-167C-F4B84A93B9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7978" y="1928580"/>
            <a:ext cx="2272477" cy="2012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E628DB-BA37-4331-771E-577B05FC35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42948" y="2452500"/>
            <a:ext cx="2272477" cy="201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D11F4A-1391-CA16-A4C1-8671F4AE89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37724" y="2963752"/>
            <a:ext cx="2272477" cy="201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FE5BF3-0198-0059-0DBA-1F6C2664D2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57731" y="3467797"/>
            <a:ext cx="2272477" cy="20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DFB7A5-34C5-E299-C0A8-38A0660F0BE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37723" y="3991628"/>
            <a:ext cx="2272477" cy="2012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8DE59E-EA23-E3BA-AB1E-BA4D984360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7977" y="4513184"/>
            <a:ext cx="2272477" cy="20123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100142"/>
              </p:ext>
            </p:extLst>
          </p:nvPr>
        </p:nvGraphicFramePr>
        <p:xfrm>
          <a:off x="343370" y="552533"/>
          <a:ext cx="11513270" cy="4900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계좌 생성을 위해 계좌 유형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86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86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118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외의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07862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를 포함한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8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46E4968-1B99-8539-0B7B-D16D3BDD1B8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6A7DC27-39FD-38B3-6935-F98DC6B9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173" y="1244697"/>
            <a:ext cx="3288396" cy="3304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0CD5B9-3D4F-6D5A-5595-4CDD40D9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174" y="1628908"/>
            <a:ext cx="3288396" cy="3420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CDAE4D-AB16-4B14-96E0-187D6F91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703" y="2051236"/>
            <a:ext cx="3288397" cy="3360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D26C76-26BF-374F-AAE6-BD4D4D3B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703" y="2440996"/>
            <a:ext cx="3289901" cy="3304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14BAC0-4DEB-8489-D0F5-3BD43AAF3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730" y="2825207"/>
            <a:ext cx="3302370" cy="343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3500CA-A843-A20E-A723-8ED9937439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326" y="3231453"/>
            <a:ext cx="3302370" cy="33326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72F108-57D6-A463-9359-704501305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6327" y="3662803"/>
            <a:ext cx="3290774" cy="31773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97A7D71-A8D1-2009-DD89-AA0A871F4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1729" y="4054598"/>
            <a:ext cx="3296968" cy="341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BF1733-B1DF-E8EE-08EE-CA16070E8A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18372" y="1444016"/>
            <a:ext cx="2750136" cy="142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7D5369-E91F-647F-22DD-F2D258195F3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5812" y="1819507"/>
            <a:ext cx="2634683" cy="1549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1244C7-CFA4-5A72-6967-5966A9F08D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5812" y="2237101"/>
            <a:ext cx="2670688" cy="154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D7AA3B-86C7-EC97-8A5B-6C2FE5E1CFC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5812" y="2613901"/>
            <a:ext cx="2473578" cy="1549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D89170-CA4D-7D96-3915-27FB825EA70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5812" y="3013268"/>
            <a:ext cx="2670688" cy="15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5B48B8-CEEC-EC7B-5C5B-C26211BF74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2948" y="3417382"/>
            <a:ext cx="2529536" cy="1549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DE217E-99D2-7C92-A8AA-39AE69A5BD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17640" y="3839894"/>
            <a:ext cx="2529536" cy="1549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FFF73C-1CFE-3B59-244B-0EFFDB00AB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7711" y="4233240"/>
            <a:ext cx="2673552" cy="15493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4562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계좌 생성을 위해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8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23 11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402085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23B3BFE-538E-FD15-B47A-B549246EFA3E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 개체 틀 29">
            <a:extLst>
              <a:ext uri="{FF2B5EF4-FFF2-40B4-BE49-F238E27FC236}">
                <a16:creationId xmlns:a16="http://schemas.microsoft.com/office/drawing/2014/main" id="{8FAEA3B7-BE37-4411-B5EA-2AA43402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63</a:t>
            </a:fld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6D4544C-98B8-4C21-8A5B-A0407DAB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5" y="1555994"/>
            <a:ext cx="8254128" cy="36237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008BA5-E5C9-4F48-890D-84DE977A51F0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사용자 관리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8160A8E-724E-1F08-2FEE-2F07DFD1EAE1}"/>
              </a:ext>
            </a:extLst>
          </p:cNvPr>
          <p:cNvSpPr/>
          <p:nvPr/>
        </p:nvSpPr>
        <p:spPr>
          <a:xfrm>
            <a:off x="6816080" y="267291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D25DD06-5208-8D6B-5C33-17D24605462D}"/>
              </a:ext>
            </a:extLst>
          </p:cNvPr>
          <p:cNvSpPr/>
          <p:nvPr/>
        </p:nvSpPr>
        <p:spPr>
          <a:xfrm>
            <a:off x="4799856" y="318302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43286DB-1496-5D12-CDC1-36F2E3CD4E7C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관리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삭제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삭제할 계좌번호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관리자 비밀번호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946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56EA3F-676B-AD61-B5F6-CEBACC774F4F}"/>
              </a:ext>
            </a:extLst>
          </p:cNvPr>
          <p:cNvGrpSpPr/>
          <p:nvPr/>
        </p:nvGrpSpPr>
        <p:grpSpPr>
          <a:xfrm>
            <a:off x="7898802" y="5212687"/>
            <a:ext cx="3278235" cy="391587"/>
            <a:chOff x="7898802" y="5212687"/>
            <a:chExt cx="3278235" cy="39158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7630D66-63A4-D79C-63DC-BDDDBE7B8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2176" y="5212687"/>
              <a:ext cx="3264861" cy="391587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FB89382-99BD-9F12-978D-8E105077C9EB}"/>
                </a:ext>
              </a:extLst>
            </p:cNvPr>
            <p:cNvGrpSpPr/>
            <p:nvPr/>
          </p:nvGrpSpPr>
          <p:grpSpPr>
            <a:xfrm>
              <a:off x="7898802" y="5368000"/>
              <a:ext cx="3276367" cy="236274"/>
              <a:chOff x="7932201" y="5110014"/>
              <a:chExt cx="3276367" cy="23627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54005F4-E4EB-F3F3-2666-A4517BE08D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247"/>
              <a:stretch/>
            </p:blipFill>
            <p:spPr>
              <a:xfrm>
                <a:off x="7932201" y="5139673"/>
                <a:ext cx="3276367" cy="20661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4BEEC67-DCA2-4338-51FF-C17561B896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48" t="46946" b="6750"/>
              <a:stretch/>
            </p:blipFill>
            <p:spPr>
              <a:xfrm>
                <a:off x="8386826" y="5110014"/>
                <a:ext cx="1898696" cy="181353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15D1B1D9-5FB6-891C-DE0A-F70B76969D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77" t="46946" r="33775" b="12296"/>
              <a:stretch/>
            </p:blipFill>
            <p:spPr>
              <a:xfrm>
                <a:off x="8472264" y="5139674"/>
                <a:ext cx="1728192" cy="159632"/>
              </a:xfrm>
              <a:prstGeom prst="rect">
                <a:avLst/>
              </a:prstGeom>
            </p:spPr>
          </p:pic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9B822B6-DA1F-E8CA-8D13-B6E5FB5CB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62" y="4806324"/>
            <a:ext cx="3337847" cy="4436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96C23DA-7C46-C02F-9A6C-8E4E1EAE7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59" y="4378302"/>
            <a:ext cx="3054193" cy="4488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BAF9FD-1976-EAB7-D3B5-9E5574A21E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3"/>
          <a:stretch/>
        </p:blipFill>
        <p:spPr>
          <a:xfrm>
            <a:off x="7903511" y="4005323"/>
            <a:ext cx="3017026" cy="376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59B9BC-2F51-E4E7-DC2C-078AF93D2CE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75"/>
          <a:stretch/>
        </p:blipFill>
        <p:spPr>
          <a:xfrm>
            <a:off x="7916335" y="3617291"/>
            <a:ext cx="3148217" cy="3659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751755-8180-BD22-0CE5-A3F119035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209" y="3217607"/>
            <a:ext cx="3358495" cy="365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7C08B-F3FD-DC88-FE8C-86B3395E2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21" y="2395968"/>
            <a:ext cx="3257339" cy="373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1CFAC7-4C5B-C4E3-3AD7-9FF8ED39FB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860" y="1608038"/>
            <a:ext cx="3089655" cy="3548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43FFA4-8EAB-EE06-1C24-EE733CEF24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85" y="1230591"/>
            <a:ext cx="2531239" cy="3279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41C6F8-637C-82E0-C112-F33419EC275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543"/>
          <a:stretch/>
        </p:blipFill>
        <p:spPr>
          <a:xfrm>
            <a:off x="7921214" y="2822623"/>
            <a:ext cx="2662437" cy="3449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CC43F6-51B4-5B32-BDC6-BF0B648A3A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86" y="2027549"/>
            <a:ext cx="2531240" cy="3449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3D6005-391D-5491-E50C-BDC816228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42902" y="1415951"/>
            <a:ext cx="2473578" cy="135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B68BD-04C6-95BC-8F6E-434C5627767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15238" y="1795600"/>
            <a:ext cx="2897285" cy="1359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C553C7-A28C-4AD7-2DEF-92CB686572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42902" y="2220666"/>
            <a:ext cx="2473578" cy="1359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86304E-BE43-7D7E-0026-2F83850A92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12176" y="2640704"/>
            <a:ext cx="2360288" cy="1359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E4F279E-7CE6-A271-42CD-BAF49D584E9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56321" y="3021155"/>
            <a:ext cx="2473578" cy="1359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8B8118-2975-4F51-1EED-7CD72F83BC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9358" y="3409804"/>
            <a:ext cx="2955173" cy="1582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FC593B-54E7-B2A4-6EB1-F40C600EE5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9358" y="3814500"/>
            <a:ext cx="2473578" cy="1359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74264AA-6132-38CC-6184-6A4DE4F338B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898802" y="4230291"/>
            <a:ext cx="2473578" cy="1359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59BB75E-235E-133C-C6BB-A519DA3830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1214" y="4627950"/>
            <a:ext cx="2473578" cy="1549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3D9AC28-151E-7F75-39A9-6420828F976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6" t="72021" r="45100" b="12993"/>
          <a:stretch/>
        </p:blipFill>
        <p:spPr>
          <a:xfrm>
            <a:off x="10144197" y="4544782"/>
            <a:ext cx="45719" cy="13661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7F4FD4A-3426-F631-6BDB-88EA286F69E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898802" y="4999392"/>
            <a:ext cx="2473578" cy="154939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삭제할 계좌의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01230688923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012068654321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존재하지 않는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DBEAB3-60BD-C104-76B3-68493092F546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F39A2-77A0-D359-1FA9-D524AC47D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26"/>
          <a:stretch/>
        </p:blipFill>
        <p:spPr>
          <a:xfrm>
            <a:off x="7921024" y="1246964"/>
            <a:ext cx="3203776" cy="457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A39E7-5608-789B-E027-9E4B92E6B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74"/>
          <a:stretch/>
        </p:blipFill>
        <p:spPr>
          <a:xfrm>
            <a:off x="7921025" y="2339420"/>
            <a:ext cx="3203776" cy="4574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FD656C-2F2E-981A-82B7-6FC7339C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024" y="1778099"/>
            <a:ext cx="3203776" cy="495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78CE97-B34E-09E3-982D-946ECAC97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203" y="3456940"/>
            <a:ext cx="3204357" cy="400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900E0A-F1D9-2680-6524-8877884F5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2203" y="3956414"/>
            <a:ext cx="3204357" cy="4657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10C329-D42E-FE70-1C4E-B58485C37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203" y="2869700"/>
            <a:ext cx="3203776" cy="514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0D2BD3-0E8C-B213-1FFE-D648903DC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785" y="4512009"/>
            <a:ext cx="3203776" cy="4657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1EA1AB2-6856-6746-37CE-FAF219559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2203" y="5076929"/>
            <a:ext cx="3203776" cy="4657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3D72BB-29B6-F188-AF20-6F78773506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32203" y="1520788"/>
            <a:ext cx="3024337" cy="1836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4D96B4-588B-7710-7DEC-29DC960D3D2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2106"/>
          <a:stretch/>
        </p:blipFill>
        <p:spPr>
          <a:xfrm>
            <a:off x="7921024" y="2024844"/>
            <a:ext cx="3203776" cy="2139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5C3B3D-9F15-B237-92D3-4049ED2ECC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32203" y="2586608"/>
            <a:ext cx="3203776" cy="2102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48ABB86-2B4F-D673-8518-904B656E2E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57603" y="3124200"/>
            <a:ext cx="3203776" cy="1996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297B7B-6FBF-805F-861B-ACCA20126F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57739" y="3675822"/>
            <a:ext cx="3203776" cy="2102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EDD9C40-1C8B-BB92-2A08-BA02B937BD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1024" y="4167805"/>
            <a:ext cx="3203776" cy="2102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4EB3999-92B3-6DBA-1636-B1FAC618125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21024" y="4769216"/>
            <a:ext cx="3203776" cy="2102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3A0AA1-4AFC-416C-FC1F-198463047A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100" b="10984"/>
          <a:stretch/>
        </p:blipFill>
        <p:spPr>
          <a:xfrm>
            <a:off x="7957603" y="5328788"/>
            <a:ext cx="3203776" cy="21020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BE68D8-01B4-392B-1879-99399D44E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 t="72021" r="45100" b="10984"/>
          <a:stretch/>
        </p:blipFill>
        <p:spPr>
          <a:xfrm>
            <a:off x="7911875" y="5256931"/>
            <a:ext cx="56334" cy="2780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07746DC-C834-1D49-E3FE-402077CBA1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5" t="72021" r="45100" b="10984"/>
          <a:stretch/>
        </p:blipFill>
        <p:spPr>
          <a:xfrm>
            <a:off x="7911875" y="3074323"/>
            <a:ext cx="56334" cy="2780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사용자 관리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계좌를 삭제하기 위해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 비밀번호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26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12 34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548268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12345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665C66-4C7C-9B4F-497C-03089F850A4C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1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0DB24D3-80F2-7C0D-9F91-7EECCF83BC46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48680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정보 확인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전체확인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서버 정보 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사용자 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전체확인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E3D7362-2AC1-414D-93B8-DD8DC9D2B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10"/>
          <a:stretch/>
        </p:blipFill>
        <p:spPr>
          <a:xfrm>
            <a:off x="429963" y="1898567"/>
            <a:ext cx="8612645" cy="2880320"/>
          </a:xfrm>
          <a:prstGeom prst="rect">
            <a:avLst/>
          </a:prstGeom>
        </p:spPr>
      </p:pic>
      <p:sp>
        <p:nvSpPr>
          <p:cNvPr id="15" name="슬라이드 번호 개체 틀 29">
            <a:extLst>
              <a:ext uri="{FF2B5EF4-FFF2-40B4-BE49-F238E27FC236}">
                <a16:creationId xmlns:a16="http://schemas.microsoft.com/office/drawing/2014/main" id="{44EA3ABE-21C2-4D41-AAF0-F61EAF732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41CCA3-D827-490A-B2D9-D7AF49131D5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서버 정보 확인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C8A5D69-7E86-76CD-4644-618C63430D97}"/>
              </a:ext>
            </a:extLst>
          </p:cNvPr>
          <p:cNvSpPr/>
          <p:nvPr/>
        </p:nvSpPr>
        <p:spPr>
          <a:xfrm>
            <a:off x="2027548" y="255814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1A7A747-6231-7ECF-DDCD-5B6F4E8291A6}"/>
              </a:ext>
            </a:extLst>
          </p:cNvPr>
          <p:cNvSpPr/>
          <p:nvPr/>
        </p:nvSpPr>
        <p:spPr>
          <a:xfrm>
            <a:off x="2025440" y="2073999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BF653D-6B96-D879-3317-A5D489D0FB25}"/>
              </a:ext>
            </a:extLst>
          </p:cNvPr>
          <p:cNvSpPr/>
          <p:nvPr/>
        </p:nvSpPr>
        <p:spPr>
          <a:xfrm>
            <a:off x="766773" y="304070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4357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95FC3CB-AC21-FAB4-D23B-C8C4EE210015}"/>
              </a:ext>
            </a:extLst>
          </p:cNvPr>
          <p:cNvGrpSpPr/>
          <p:nvPr/>
        </p:nvGrpSpPr>
        <p:grpSpPr>
          <a:xfrm>
            <a:off x="7908582" y="1217529"/>
            <a:ext cx="3290379" cy="708108"/>
            <a:chOff x="7908582" y="1217529"/>
            <a:chExt cx="3840294" cy="7081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DB36DE-D21C-94E5-DB7F-568D947B3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442" y="1221651"/>
              <a:ext cx="3377234" cy="7039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43F985C-0D57-C81B-FC78-F53341255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08582" y="1217529"/>
              <a:ext cx="3840294" cy="211221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D12DAAD-D1DB-D250-FFE8-FC485FA44D68}"/>
              </a:ext>
            </a:extLst>
          </p:cNvPr>
          <p:cNvGrpSpPr/>
          <p:nvPr/>
        </p:nvGrpSpPr>
        <p:grpSpPr>
          <a:xfrm>
            <a:off x="7910442" y="1925637"/>
            <a:ext cx="3288519" cy="669118"/>
            <a:chOff x="7910442" y="1925637"/>
            <a:chExt cx="3849434" cy="6691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CA5F72-1858-DB62-59F7-20E87EB34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961" b="7081"/>
            <a:stretch/>
          </p:blipFill>
          <p:spPr>
            <a:xfrm>
              <a:off x="7910442" y="1925637"/>
              <a:ext cx="2892117" cy="66911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2A11B97-E430-B908-F070-929FC00E5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19582" y="1972175"/>
              <a:ext cx="3840294" cy="211221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7A162A3-A6FC-8995-63BA-206C6C3FFAFF}"/>
              </a:ext>
            </a:extLst>
          </p:cNvPr>
          <p:cNvGrpSpPr/>
          <p:nvPr/>
        </p:nvGrpSpPr>
        <p:grpSpPr>
          <a:xfrm>
            <a:off x="7910442" y="2681213"/>
            <a:ext cx="3280711" cy="662131"/>
            <a:chOff x="7910442" y="2681213"/>
            <a:chExt cx="3849434" cy="66213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C69B9B8-F875-79BB-36D7-1A2D4C21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442" y="2681213"/>
              <a:ext cx="3290379" cy="662131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A843BC0-F809-B15E-B367-31A66DD16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19582" y="2694824"/>
              <a:ext cx="3840294" cy="21122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4B5381-2793-4AAC-1047-397BEAF8B3AD}"/>
              </a:ext>
            </a:extLst>
          </p:cNvPr>
          <p:cNvGrpSpPr/>
          <p:nvPr/>
        </p:nvGrpSpPr>
        <p:grpSpPr>
          <a:xfrm>
            <a:off x="7908582" y="3383634"/>
            <a:ext cx="3272921" cy="630786"/>
            <a:chOff x="7908582" y="3383634"/>
            <a:chExt cx="3840294" cy="63078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7C6D39-3D62-D98F-59F3-C63530764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442" y="3389882"/>
              <a:ext cx="3290380" cy="62453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DE1EA4A-8A95-530C-2DE6-A03364084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08582" y="3383634"/>
              <a:ext cx="3840294" cy="21122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40BBCB7-5E04-EF9A-672A-46971A11CC15}"/>
              </a:ext>
            </a:extLst>
          </p:cNvPr>
          <p:cNvGrpSpPr/>
          <p:nvPr/>
        </p:nvGrpSpPr>
        <p:grpSpPr>
          <a:xfrm>
            <a:off x="7908582" y="4129508"/>
            <a:ext cx="3272921" cy="627638"/>
            <a:chOff x="7908582" y="4129508"/>
            <a:chExt cx="3840294" cy="6276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100EE06-B8F7-5718-5718-D2B810596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721" b="35336"/>
            <a:stretch/>
          </p:blipFill>
          <p:spPr>
            <a:xfrm>
              <a:off x="7919582" y="4324605"/>
              <a:ext cx="3281240" cy="4325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865274-3667-18E7-8F79-8862A742E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6" b="58937"/>
            <a:stretch/>
          </p:blipFill>
          <p:spPr>
            <a:xfrm>
              <a:off x="7919582" y="4178704"/>
              <a:ext cx="3281239" cy="2124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F6B6362-CBE1-065D-8E44-89634F8FA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08582" y="4129508"/>
              <a:ext cx="3840294" cy="211221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AF96C45-6EE2-A74B-86D7-7813EF713823}"/>
              </a:ext>
            </a:extLst>
          </p:cNvPr>
          <p:cNvGrpSpPr/>
          <p:nvPr/>
        </p:nvGrpSpPr>
        <p:grpSpPr>
          <a:xfrm>
            <a:off x="7919582" y="4831831"/>
            <a:ext cx="3261921" cy="627665"/>
            <a:chOff x="7919582" y="4831831"/>
            <a:chExt cx="3840294" cy="6276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C3B2D3D-390E-CA65-836A-2143B5416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6"/>
            <a:stretch/>
          </p:blipFill>
          <p:spPr>
            <a:xfrm>
              <a:off x="7919582" y="4834958"/>
              <a:ext cx="3281240" cy="62453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A6FCC8-1CDF-C5E2-B33A-F89446D6E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10" r="67607" b="53462"/>
            <a:stretch/>
          </p:blipFill>
          <p:spPr>
            <a:xfrm>
              <a:off x="7919582" y="4831831"/>
              <a:ext cx="3840294" cy="211221"/>
            </a:xfrm>
            <a:prstGeom prst="rect">
              <a:avLst/>
            </a:prstGeom>
          </p:spPr>
        </p:pic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서버 정보 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A7A1B5B-5F38-4DDA-7AC8-2BDC8FEE364E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AE3EC-19FD-F5E1-B69F-9596083E90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7957" y="4586201"/>
            <a:ext cx="2947861" cy="1770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E10B0C-C585-937E-1835-21204BBE21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7957" y="5271862"/>
            <a:ext cx="2947861" cy="177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58086F-49BE-FCB6-2C63-0995B9B763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8582" y="3812180"/>
            <a:ext cx="2947861" cy="1770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EA9BB4-540B-0AAA-3545-0628C752A96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7957" y="3124111"/>
            <a:ext cx="2947861" cy="1770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394320-02E7-5E20-375A-88774593DC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7957" y="2419389"/>
            <a:ext cx="2463181" cy="177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E0D97ED-CCE5-91DC-928C-5777B7E7F0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49707" y="1689644"/>
            <a:ext cx="2854096" cy="1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2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50BAF2A1-1031-CDAE-9467-F1A2E47CBAC8}"/>
              </a:ext>
            </a:extLst>
          </p:cNvPr>
          <p:cNvGrpSpPr/>
          <p:nvPr/>
        </p:nvGrpSpPr>
        <p:grpSpPr>
          <a:xfrm>
            <a:off x="7932204" y="1250590"/>
            <a:ext cx="3276364" cy="599125"/>
            <a:chOff x="8384241" y="1475817"/>
            <a:chExt cx="2361068" cy="39108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1A97C01-C5EC-E739-3AB2-51B3CBB5E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" t="12283" r="43320" b="76548"/>
            <a:stretch/>
          </p:blipFill>
          <p:spPr>
            <a:xfrm>
              <a:off x="8384241" y="1475817"/>
              <a:ext cx="2361068" cy="30284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D367753-1978-47A4-9D3E-77EF7F235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41" r="-5772"/>
            <a:stretch/>
          </p:blipFill>
          <p:spPr>
            <a:xfrm>
              <a:off x="9528947" y="1635525"/>
              <a:ext cx="211971" cy="13826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77921D2-72DC-C4D8-8135-C2F4AC9E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1" y="1767735"/>
              <a:ext cx="2022965" cy="9916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49E5528-1C59-F5E7-531C-8C70F09857A0}"/>
              </a:ext>
            </a:extLst>
          </p:cNvPr>
          <p:cNvGrpSpPr/>
          <p:nvPr/>
        </p:nvGrpSpPr>
        <p:grpSpPr>
          <a:xfrm>
            <a:off x="7942262" y="2679498"/>
            <a:ext cx="3276363" cy="614151"/>
            <a:chOff x="8380423" y="2116239"/>
            <a:chExt cx="2364886" cy="40201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21581F6-1F98-061F-E33B-E4C458BD8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116239"/>
              <a:ext cx="2364886" cy="30284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7253404-D6BA-EA8F-C0DE-32AE3C38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5018" y="2268043"/>
              <a:ext cx="254350" cy="14196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1F77264-0978-BB16-3EDB-49F2CA6BD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0" y="2419084"/>
              <a:ext cx="2022965" cy="99166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247126F-A3AA-4178-876E-32208BF7013C}"/>
              </a:ext>
            </a:extLst>
          </p:cNvPr>
          <p:cNvGrpSpPr/>
          <p:nvPr/>
        </p:nvGrpSpPr>
        <p:grpSpPr>
          <a:xfrm>
            <a:off x="7932204" y="1941510"/>
            <a:ext cx="3276363" cy="644164"/>
            <a:chOff x="8380423" y="2801026"/>
            <a:chExt cx="2364885" cy="40201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08D162E-B143-3FCE-4721-E8FE1D0E7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801026"/>
              <a:ext cx="2364885" cy="30284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D26FAE-615B-C8DD-CB8C-17C1783F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683" y="2957834"/>
              <a:ext cx="351357" cy="123625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D968C665-AFE0-DEDE-520A-448C0311D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9" y="3103871"/>
              <a:ext cx="2022965" cy="99166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B5A8333-BBA6-4C46-15FC-37C8CA8EB5EB}"/>
              </a:ext>
            </a:extLst>
          </p:cNvPr>
          <p:cNvGrpSpPr/>
          <p:nvPr/>
        </p:nvGrpSpPr>
        <p:grpSpPr>
          <a:xfrm>
            <a:off x="7925257" y="4115729"/>
            <a:ext cx="3303988" cy="616049"/>
            <a:chOff x="8380423" y="4120509"/>
            <a:chExt cx="2364886" cy="384865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5E1EF47-CE1B-7F0E-FB4D-D43887D7F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4120509"/>
              <a:ext cx="2364886" cy="302845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431D92A-13D9-1C57-5FE2-0CAFE96B8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2869" y="4285199"/>
              <a:ext cx="378566" cy="94641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B4E7E640-61DB-B243-16D8-74798BAA2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8" y="4406208"/>
              <a:ext cx="2022965" cy="9916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7A47ED6-9A10-72A3-C6D0-B4AE144A131B}"/>
              </a:ext>
            </a:extLst>
          </p:cNvPr>
          <p:cNvGrpSpPr/>
          <p:nvPr/>
        </p:nvGrpSpPr>
        <p:grpSpPr>
          <a:xfrm>
            <a:off x="7925257" y="4827464"/>
            <a:ext cx="3303988" cy="617760"/>
            <a:chOff x="8380425" y="3684474"/>
            <a:chExt cx="2079859" cy="24893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9F40CEF-8D51-7176-8BE5-E9AD7F4BC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8380425" y="3684474"/>
              <a:ext cx="2079859" cy="1714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7B51FA37-318B-53A9-E19A-1DDC2761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5950" y="3766844"/>
              <a:ext cx="61289" cy="84862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FCCFE78-670A-386F-C00E-88F80F4F5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0426" y="3851457"/>
              <a:ext cx="1671872" cy="8195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1EA512-0416-0B11-7C5F-DD4A9E8C8249}"/>
              </a:ext>
            </a:extLst>
          </p:cNvPr>
          <p:cNvGrpSpPr/>
          <p:nvPr/>
        </p:nvGrpSpPr>
        <p:grpSpPr>
          <a:xfrm>
            <a:off x="7915584" y="3385219"/>
            <a:ext cx="3313661" cy="653270"/>
            <a:chOff x="5708537" y="3765719"/>
            <a:chExt cx="2079859" cy="249222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6824704-8187-F432-FC78-46BBA6B8A8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5708537" y="3765719"/>
              <a:ext cx="2079859" cy="171475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D83CF58-38A6-929C-0F4F-5343D5E66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115" y="3850375"/>
              <a:ext cx="175184" cy="73074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27DB9DB-A6AD-6F98-57D3-8A515D31D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5708537" y="3932986"/>
              <a:ext cx="1671872" cy="8195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31E0C1-9F05-924C-7806-E635443A45B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4" b="7702"/>
          <a:stretch/>
        </p:blipFill>
        <p:spPr>
          <a:xfrm>
            <a:off x="7915584" y="1688155"/>
            <a:ext cx="2893627" cy="1889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782BC-9433-4B53-E423-10FD07CE81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4" b="7702"/>
          <a:stretch/>
        </p:blipFill>
        <p:spPr>
          <a:xfrm>
            <a:off x="7915584" y="2411769"/>
            <a:ext cx="2893627" cy="1889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354EB5-7AFF-3E32-66BB-0BC6FD0D56F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4" b="7702"/>
          <a:stretch/>
        </p:blipFill>
        <p:spPr>
          <a:xfrm>
            <a:off x="7915584" y="3129515"/>
            <a:ext cx="2893627" cy="1889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E30F4-62CD-72FD-6FCB-D7079D780D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65464" b="7702"/>
          <a:stretch/>
        </p:blipFill>
        <p:spPr>
          <a:xfrm>
            <a:off x="7906939" y="3809879"/>
            <a:ext cx="2852715" cy="226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C79463-54E5-A794-1702-088AD6EC95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65464" b="7702"/>
          <a:stretch/>
        </p:blipFill>
        <p:spPr>
          <a:xfrm>
            <a:off x="7914973" y="4552621"/>
            <a:ext cx="2852715" cy="226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13CD2E-5F04-785F-EC91-084E8C8B6F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65464" b="7702"/>
          <a:stretch/>
        </p:blipFill>
        <p:spPr>
          <a:xfrm>
            <a:off x="7922521" y="5233075"/>
            <a:ext cx="2852715" cy="2262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8E72DF-5032-F16C-6242-BAC4746BB42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1271" y="1707078"/>
            <a:ext cx="2947861" cy="1770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26A8FE-469B-711F-CBC7-DCE665F630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6939" y="2417707"/>
            <a:ext cx="2947861" cy="1770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459D67-EF0E-A58D-7241-C38F91C77CC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4973" y="3135452"/>
            <a:ext cx="2947861" cy="1770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50382F-2E0B-E83E-3B92-95582306D4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6938" y="3848482"/>
            <a:ext cx="2947861" cy="177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17D157-6EC3-AF41-8D38-9FA2C51E35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6938" y="4593031"/>
            <a:ext cx="2947861" cy="1770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603029B-FA95-CDC2-75CE-0D36F0775E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4177" y="5264697"/>
            <a:ext cx="2947861" cy="20337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사용자 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62209A1-3F1E-3F62-F5EB-6D484250843D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8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E9363-C52E-C2B5-F5C9-BE5F00876209}"/>
              </a:ext>
            </a:extLst>
          </p:cNvPr>
          <p:cNvGrpSpPr/>
          <p:nvPr/>
        </p:nvGrpSpPr>
        <p:grpSpPr>
          <a:xfrm>
            <a:off x="7909645" y="4033106"/>
            <a:ext cx="3032049" cy="688322"/>
            <a:chOff x="7909645" y="4033106"/>
            <a:chExt cx="3032049" cy="6883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D838F8-9360-C398-F835-9AB2F4FA9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961" b="61329"/>
            <a:stretch/>
          </p:blipFill>
          <p:spPr>
            <a:xfrm>
              <a:off x="7909645" y="4033106"/>
              <a:ext cx="3006402" cy="31777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492CA0-4D4C-0CF9-0BA1-114F99564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721" b="35336"/>
            <a:stretch/>
          </p:blipFill>
          <p:spPr>
            <a:xfrm>
              <a:off x="7935292" y="4274144"/>
              <a:ext cx="3006402" cy="44728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8451B42-613C-5519-236C-A0A51F861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45" y="3364681"/>
            <a:ext cx="3190911" cy="695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A232D-B31C-36E4-0E16-88A14074F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92" y="2669122"/>
            <a:ext cx="3298677" cy="695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97876-4D04-7B81-896E-184E88028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45" y="1219330"/>
            <a:ext cx="3298924" cy="7545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전체확인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58FBB-18EA-24AC-0012-2912938C9E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/>
          <a:stretch/>
        </p:blipFill>
        <p:spPr>
          <a:xfrm>
            <a:off x="7935292" y="4851070"/>
            <a:ext cx="3165264" cy="599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00F648-691C-9555-17C9-1B1FB9486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61" b="7081"/>
          <a:stretch/>
        </p:blipFill>
        <p:spPr>
          <a:xfrm>
            <a:off x="7935292" y="1910099"/>
            <a:ext cx="3006402" cy="695559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72B5C06-9AD2-1332-ECF5-02A645099356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F557D0-B00F-C75C-0298-7747904657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36671" y="1740522"/>
            <a:ext cx="3290948" cy="1663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6C8DEA-544B-18AC-A756-B916103EB2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5833" b="12100"/>
          <a:stretch/>
        </p:blipFill>
        <p:spPr>
          <a:xfrm>
            <a:off x="7943281" y="2419739"/>
            <a:ext cx="2998413" cy="1778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05D14E-F1EE-3E00-60F4-BC04B9D106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24824" y="3151892"/>
            <a:ext cx="3290948" cy="1663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B3F224-3F3A-86C3-E230-D6FF349E5D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9645" y="3842337"/>
            <a:ext cx="3290948" cy="166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9E335-CFF6-4352-0895-543328B6D9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021" r="44688" b="10816"/>
          <a:stretch/>
        </p:blipFill>
        <p:spPr>
          <a:xfrm>
            <a:off x="7943281" y="4563262"/>
            <a:ext cx="3024060" cy="1922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3F2C35-3C63-3E9A-6FD1-96FC93BCE0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43281" y="5258821"/>
            <a:ext cx="3121271" cy="1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11A86C9-01F3-939F-58F1-9550AEB1C3A1}"/>
              </a:ext>
            </a:extLst>
          </p:cNvPr>
          <p:cNvGrpSpPr/>
          <p:nvPr/>
        </p:nvGrpSpPr>
        <p:grpSpPr>
          <a:xfrm>
            <a:off x="7967849" y="1331208"/>
            <a:ext cx="3284309" cy="879544"/>
            <a:chOff x="7967849" y="1331208"/>
            <a:chExt cx="3284309" cy="87954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C1CDFEE-978C-9A18-7B21-E147FCD6D399}"/>
                </a:ext>
              </a:extLst>
            </p:cNvPr>
            <p:cNvGrpSpPr/>
            <p:nvPr/>
          </p:nvGrpSpPr>
          <p:grpSpPr>
            <a:xfrm>
              <a:off x="7967849" y="1515986"/>
              <a:ext cx="3240719" cy="694766"/>
              <a:chOff x="-672752" y="-1296518"/>
              <a:chExt cx="4447734" cy="87564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192A775-20C4-1478-9009-7BDD5E357F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35"/>
              <a:stretch/>
            </p:blipFill>
            <p:spPr>
              <a:xfrm>
                <a:off x="-672752" y="-1296518"/>
                <a:ext cx="4447734" cy="875646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1EFFEF7-83C3-52BA-193A-116CFDFA58D1}"/>
                  </a:ext>
                </a:extLst>
              </p:cNvPr>
              <p:cNvSpPr/>
              <p:nvPr/>
            </p:nvSpPr>
            <p:spPr>
              <a:xfrm>
                <a:off x="1897305" y="-693398"/>
                <a:ext cx="1692188" cy="2160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3C3E87E-6055-9494-77FA-9B3CAD8F6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1920"/>
            <a:stretch/>
          </p:blipFill>
          <p:spPr>
            <a:xfrm>
              <a:off x="7973393" y="1331208"/>
              <a:ext cx="3278765" cy="18002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734DB89-5F76-5F0A-5AB1-BCA13A5E3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1" t="69568" r="40218" b="9840"/>
            <a:stretch/>
          </p:blipFill>
          <p:spPr>
            <a:xfrm>
              <a:off x="9647432" y="1342097"/>
              <a:ext cx="163655" cy="139776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BC78CBD-1C3F-0FBA-3FB2-DA7A863D4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982" y="3423931"/>
            <a:ext cx="3294366" cy="99570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4"/>
          <a:ext cx="11513270" cy="57316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메인 메뉴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사용할 메뉴를 선택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65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관리를 선택한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관리 메뉴 출력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048015"/>
                  </a:ext>
                </a:extLst>
              </a:tr>
              <a:tr h="10965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예금 입금을 선택한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예금 입금 화면 출력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780594"/>
                  </a:ext>
                </a:extLst>
              </a:tr>
              <a:tr h="10965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예금 출금을 선택한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예금 </a:t>
                      </a:r>
                      <a:r>
                        <a:rPr lang="ko-KR" altLang="en-US" sz="10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츨금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화면 출력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2139634"/>
                  </a:ext>
                </a:extLst>
              </a:tr>
              <a:tr h="10965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이체를 선택한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이체 화면 출력</a:t>
                      </a: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8683527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832E9A4-4943-CAB1-ECDC-4FEC4C241252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8C7A982-8E2D-1A57-64F8-8B120CE9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803" y="2342052"/>
            <a:ext cx="3278765" cy="9957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75684BE-1F01-3A2D-4034-0FA42CCC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753" y="4549896"/>
            <a:ext cx="3294366" cy="1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2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9690656-92FB-449E-8168-D443D9189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1" y="1718454"/>
            <a:ext cx="6206912" cy="16859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3E8D85-8F79-40E5-8FD4-0A9DE169F936}"/>
              </a:ext>
            </a:extLst>
          </p:cNvPr>
          <p:cNvGrpSpPr/>
          <p:nvPr/>
        </p:nvGrpSpPr>
        <p:grpSpPr>
          <a:xfrm>
            <a:off x="605211" y="3090293"/>
            <a:ext cx="6206913" cy="2517326"/>
            <a:chOff x="294675" y="3485015"/>
            <a:chExt cx="6206913" cy="25173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24AD4B0-5947-435A-9904-9C9BE8456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114" b="1"/>
            <a:stretch/>
          </p:blipFill>
          <p:spPr>
            <a:xfrm>
              <a:off x="294675" y="3485015"/>
              <a:ext cx="6206913" cy="251732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C15CCF3-E705-4A27-9A63-9121A06F181B}"/>
                </a:ext>
              </a:extLst>
            </p:cNvPr>
            <p:cNvSpPr/>
            <p:nvPr/>
          </p:nvSpPr>
          <p:spPr>
            <a:xfrm>
              <a:off x="3251499" y="3793796"/>
              <a:ext cx="2160240" cy="2671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29">
            <a:extLst>
              <a:ext uri="{FF2B5EF4-FFF2-40B4-BE49-F238E27FC236}">
                <a16:creationId xmlns:a16="http://schemas.microsoft.com/office/drawing/2014/main" id="{91E511C1-4B45-4FEE-9DE7-A4A34F1F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A2880C-AA2A-448C-9F4A-A309D33D291B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서버 정보 확인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010364C-C007-FF84-C0A1-3A6913C83192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정보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사용자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상세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사용자 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상세확인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확인할 계좌번호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F2E0CC85-0437-414B-ADA6-6E1309202A1E}"/>
              </a:ext>
            </a:extLst>
          </p:cNvPr>
          <p:cNvSpPr/>
          <p:nvPr/>
        </p:nvSpPr>
        <p:spPr>
          <a:xfrm>
            <a:off x="6276020" y="2971271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851FF89-26CB-77A4-EDD2-7B61AACCF5E8}"/>
              </a:ext>
            </a:extLst>
          </p:cNvPr>
          <p:cNvSpPr/>
          <p:nvPr/>
        </p:nvSpPr>
        <p:spPr>
          <a:xfrm>
            <a:off x="3555995" y="244239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2EB92C-D9C4-0C9A-9164-2F98E7CD48E8}"/>
              </a:ext>
            </a:extLst>
          </p:cNvPr>
          <p:cNvSpPr/>
          <p:nvPr/>
        </p:nvSpPr>
        <p:spPr>
          <a:xfrm>
            <a:off x="3582001" y="282841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0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6193DC-DF52-DEFC-A741-925B9D2D6075}"/>
              </a:ext>
            </a:extLst>
          </p:cNvPr>
          <p:cNvGrpSpPr/>
          <p:nvPr/>
        </p:nvGrpSpPr>
        <p:grpSpPr>
          <a:xfrm>
            <a:off x="7932204" y="1250590"/>
            <a:ext cx="3276364" cy="599125"/>
            <a:chOff x="8384241" y="1475817"/>
            <a:chExt cx="2361068" cy="3910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E96F2E-A44A-691B-2E71-8F4DD4C33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" t="12283" r="43320" b="76548"/>
            <a:stretch/>
          </p:blipFill>
          <p:spPr>
            <a:xfrm>
              <a:off x="8384241" y="1475817"/>
              <a:ext cx="2361068" cy="30284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110DAD-905E-7460-7E79-C2A703D24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41" r="-5772"/>
            <a:stretch/>
          </p:blipFill>
          <p:spPr>
            <a:xfrm>
              <a:off x="9528947" y="1635525"/>
              <a:ext cx="211971" cy="1382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366BF01-CE3B-C491-9EC1-28F189E80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1" y="1767735"/>
              <a:ext cx="2022965" cy="9916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2820DE-0978-2B6B-306A-1C5DE6E05783}"/>
              </a:ext>
            </a:extLst>
          </p:cNvPr>
          <p:cNvGrpSpPr/>
          <p:nvPr/>
        </p:nvGrpSpPr>
        <p:grpSpPr>
          <a:xfrm>
            <a:off x="7946260" y="2713290"/>
            <a:ext cx="3276363" cy="614151"/>
            <a:chOff x="8380423" y="2116239"/>
            <a:chExt cx="2364886" cy="4020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88F8651-912B-3086-3724-04CF1B34E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116239"/>
              <a:ext cx="2364886" cy="3028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B15FA8-09A3-19E1-356B-272E5FDF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5018" y="2268043"/>
              <a:ext cx="254350" cy="14196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E70E0F-32B9-6B6B-D0FA-92FFE32CE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0" y="2419084"/>
              <a:ext cx="2022965" cy="9916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B327B-3C40-BC41-EEDF-BB8E329585F0}"/>
              </a:ext>
            </a:extLst>
          </p:cNvPr>
          <p:cNvGrpSpPr/>
          <p:nvPr/>
        </p:nvGrpSpPr>
        <p:grpSpPr>
          <a:xfrm>
            <a:off x="7940182" y="1938883"/>
            <a:ext cx="3276363" cy="644164"/>
            <a:chOff x="8380423" y="2801026"/>
            <a:chExt cx="2364885" cy="4020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2F30D-92C7-088F-FD79-95FB4ED66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801026"/>
              <a:ext cx="2364885" cy="3028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FFFB60-11E3-3D21-69FE-0FA936CB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683" y="2957834"/>
              <a:ext cx="351357" cy="12362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C002049-1FF8-652D-644E-5687BA21C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9" y="3103871"/>
              <a:ext cx="2022965" cy="9916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3D1F52-5EDE-5C66-A9A6-6EB8D800E8C1}"/>
              </a:ext>
            </a:extLst>
          </p:cNvPr>
          <p:cNvGrpSpPr/>
          <p:nvPr/>
        </p:nvGrpSpPr>
        <p:grpSpPr>
          <a:xfrm>
            <a:off x="7925257" y="4115729"/>
            <a:ext cx="3303988" cy="616049"/>
            <a:chOff x="8380423" y="4120509"/>
            <a:chExt cx="2364886" cy="3848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8888A2-8DF9-D564-0C3D-791F97847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4120509"/>
              <a:ext cx="2364886" cy="3028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458181-EB21-F1C9-A930-76CD0F14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2869" y="4285199"/>
              <a:ext cx="378566" cy="946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9182E85-473D-60B1-9E25-299BC08F4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8" y="4406208"/>
              <a:ext cx="2022965" cy="99166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6E18E2-6D86-1F96-D53C-672FF1899D8A}"/>
              </a:ext>
            </a:extLst>
          </p:cNvPr>
          <p:cNvGrpSpPr/>
          <p:nvPr/>
        </p:nvGrpSpPr>
        <p:grpSpPr>
          <a:xfrm>
            <a:off x="7925257" y="4827464"/>
            <a:ext cx="3303988" cy="617760"/>
            <a:chOff x="8380425" y="3684474"/>
            <a:chExt cx="2079859" cy="24893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94F9C5D-DBBD-8AC3-E23B-C522505DB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8380425" y="3684474"/>
              <a:ext cx="2079859" cy="1714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839F66F-0C36-6744-BC1A-731DEE6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5950" y="3766844"/>
              <a:ext cx="61289" cy="8486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121C7D7-DDC6-6538-A1A8-B7E00052B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0426" y="3851457"/>
              <a:ext cx="1671872" cy="81955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B4C0E0-5795-E22A-1038-5A18CD7A2574}"/>
              </a:ext>
            </a:extLst>
          </p:cNvPr>
          <p:cNvGrpSpPr/>
          <p:nvPr/>
        </p:nvGrpSpPr>
        <p:grpSpPr>
          <a:xfrm>
            <a:off x="7921806" y="3420862"/>
            <a:ext cx="3313661" cy="653270"/>
            <a:chOff x="5708537" y="3765719"/>
            <a:chExt cx="2079859" cy="24922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BE1063-C079-07C8-078D-595CCCD6C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5708537" y="3765719"/>
              <a:ext cx="2079859" cy="1714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24E55AB-B0FF-989A-05BB-5293CB02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115" y="3850375"/>
              <a:ext cx="175184" cy="7307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98F5DC-2E5D-759A-4C08-5E0791DE4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5708537" y="3932986"/>
              <a:ext cx="1671872" cy="8195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BF7B74F-1B70-97F9-CC0F-5D06028C96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7621" y="1694694"/>
            <a:ext cx="2839255" cy="15502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3329F78-84E1-F413-14A3-94EBFB3F87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40182" y="2426898"/>
            <a:ext cx="2839255" cy="1550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0326F8F-6B87-AECE-AB8C-6954997564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2119" y="3869342"/>
            <a:ext cx="2673338" cy="19687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2315012-1661-4354-D27C-DF7B068F9E5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26900" y="3180151"/>
            <a:ext cx="2839255" cy="1550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FA1A2EC-B2EA-9814-DC06-D1003A87F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32204" y="4576756"/>
            <a:ext cx="2839255" cy="15502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2F0B529-C0A3-B902-619B-3413A70DED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2247" y="5249740"/>
            <a:ext cx="2666988" cy="20269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사용자 정보 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5774B-AC7F-211C-37F4-BF8E4044C87A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00F648-691C-9555-17C9-1B1FB9486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61" b="7081"/>
          <a:stretch/>
        </p:blipFill>
        <p:spPr>
          <a:xfrm>
            <a:off x="7935292" y="1910099"/>
            <a:ext cx="3006402" cy="695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CFBE03-EA39-1FB0-D659-ABB936A7A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43502" y="2418173"/>
            <a:ext cx="3298924" cy="17786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7E9363-C52E-C2B5-F5C9-BE5F00876209}"/>
              </a:ext>
            </a:extLst>
          </p:cNvPr>
          <p:cNvGrpSpPr/>
          <p:nvPr/>
        </p:nvGrpSpPr>
        <p:grpSpPr>
          <a:xfrm>
            <a:off x="7909645" y="4033106"/>
            <a:ext cx="3032049" cy="688322"/>
            <a:chOff x="7909645" y="4033106"/>
            <a:chExt cx="3032049" cy="6883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D838F8-9360-C398-F835-9AB2F4FA9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961" b="61329"/>
            <a:stretch/>
          </p:blipFill>
          <p:spPr>
            <a:xfrm>
              <a:off x="7909645" y="4033106"/>
              <a:ext cx="3006402" cy="317773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7492CA0-4D4C-0CF9-0BA1-114F99564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721" b="35336"/>
            <a:stretch/>
          </p:blipFill>
          <p:spPr>
            <a:xfrm>
              <a:off x="7935292" y="4274144"/>
              <a:ext cx="3006402" cy="44728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8451B42-613C-5519-236C-A0A51F861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45" y="3364681"/>
            <a:ext cx="3190911" cy="6952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8A232D-B31C-36E4-0E16-88A14074F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92" y="2669122"/>
            <a:ext cx="3298677" cy="6955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797876-4D04-7B81-896E-184E88028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45" y="1219330"/>
            <a:ext cx="3298924" cy="75450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상세확인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72</a:t>
            </a:fld>
            <a:endParaRPr lang="en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58FBB-18EA-24AC-0012-2912938C9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/>
          <a:stretch/>
        </p:blipFill>
        <p:spPr>
          <a:xfrm>
            <a:off x="7935292" y="4851070"/>
            <a:ext cx="3165264" cy="599754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72B5C06-9AD2-1332-ECF5-02A645099356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CE3871-B0E4-475C-5043-36F7549D2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35292" y="1725368"/>
            <a:ext cx="3298924" cy="1778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C0BBA6-DEB4-9CE1-47EE-59429FAD87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24453" y="3148736"/>
            <a:ext cx="3190912" cy="1778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7402362-765E-30BF-60C9-1CC9DB5F9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8102" y="3841081"/>
            <a:ext cx="3146450" cy="177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930550-3898-53BF-4D81-5D70BE4EC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t="72021" r="45383" b="13357"/>
          <a:stretch/>
        </p:blipFill>
        <p:spPr>
          <a:xfrm>
            <a:off x="7935291" y="4546277"/>
            <a:ext cx="3032049" cy="1751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210EF6E-E396-A2F3-929B-E47959737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43502" y="5254493"/>
            <a:ext cx="3165264" cy="1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1EA17C34-C425-A36A-F1B0-1CCB4E9AFBE5}"/>
              </a:ext>
            </a:extLst>
          </p:cNvPr>
          <p:cNvGrpSpPr/>
          <p:nvPr/>
        </p:nvGrpSpPr>
        <p:grpSpPr>
          <a:xfrm>
            <a:off x="7904522" y="5232087"/>
            <a:ext cx="3276367" cy="360180"/>
            <a:chOff x="7904522" y="5219813"/>
            <a:chExt cx="3276367" cy="360180"/>
          </a:xfrm>
        </p:grpSpPr>
        <p:pic>
          <p:nvPicPr>
            <p:cNvPr id="40" name="그림 39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572494D7-64A1-439B-CD5C-9E0E9D290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4559" y="5219813"/>
              <a:ext cx="3268005" cy="344000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16CADCA6-5795-A067-A1C0-47D637FDD94A}"/>
                </a:ext>
              </a:extLst>
            </p:cNvPr>
            <p:cNvGrpSpPr/>
            <p:nvPr/>
          </p:nvGrpSpPr>
          <p:grpSpPr>
            <a:xfrm>
              <a:off x="7904522" y="5343719"/>
              <a:ext cx="3276367" cy="236274"/>
              <a:chOff x="7932201" y="5110014"/>
              <a:chExt cx="3276367" cy="236274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F9BF32C9-038F-E0F8-A1A0-EFF239F26F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247"/>
              <a:stretch/>
            </p:blipFill>
            <p:spPr>
              <a:xfrm>
                <a:off x="7932201" y="5139673"/>
                <a:ext cx="3276367" cy="20661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D3DAB0B3-48C1-EC10-5605-853836994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48" t="46946" b="6750"/>
              <a:stretch/>
            </p:blipFill>
            <p:spPr>
              <a:xfrm>
                <a:off x="8386826" y="5110014"/>
                <a:ext cx="1898696" cy="181353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B741220C-8A0E-823B-3A7B-DA4C67B9C2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77" t="46946" r="33775" b="12296"/>
              <a:stretch/>
            </p:blipFill>
            <p:spPr>
              <a:xfrm>
                <a:off x="8472264" y="5139674"/>
                <a:ext cx="1728192" cy="159632"/>
              </a:xfrm>
              <a:prstGeom prst="rect">
                <a:avLst/>
              </a:prstGeom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D1C3170-FD94-99B1-E5C4-6B0C5FDE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078" y="1235264"/>
            <a:ext cx="2667372" cy="3524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8671B95-DB41-4A3F-B576-1486D620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102" y="1636447"/>
            <a:ext cx="2810267" cy="34294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AE4C2B-936F-F106-FBF3-181CF291B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471" y="2056353"/>
            <a:ext cx="2743583" cy="3334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A8E821-5649-896B-88FF-6D8F52462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402" y="2441135"/>
            <a:ext cx="3232162" cy="3429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91CC31C-81D5-7921-6A13-4FF12E13B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5471" y="2825612"/>
            <a:ext cx="2791215" cy="3715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70D43C-392A-2371-5871-A1189B4FEA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471" y="3216207"/>
            <a:ext cx="2924583" cy="3715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AE44F6C-8910-1016-BB22-3EC6300BA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5471" y="3633375"/>
            <a:ext cx="3247093" cy="3429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D8D396D-FF69-63CB-F833-B913D1A45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6871" y="4021451"/>
            <a:ext cx="3247094" cy="35294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DC29A2A-EDAB-9F2C-B356-AD46788E20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6871" y="4423054"/>
            <a:ext cx="3225693" cy="34294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01E114F-3D41-96E6-89EF-374D0ADAE0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1827" y="4825283"/>
            <a:ext cx="3282138" cy="34294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73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관리자가 확인할 계좌의 계좌 번호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포함해서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012 068 123456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외 다른 형식의 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73897403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 길이가 다른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012068892346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583"/>
                  </a:ext>
                </a:extLst>
              </a:tr>
              <a:tr h="3987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번호의 형식이 일치하지 않을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112068892346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존재하지 않는 계좌입니다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740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012069892346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en-US" altLang="ko-KR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7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입력한 계좌 번호가 존재하지 않는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012068123457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존재하지 않는 계좌입니다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1486698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항목의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73</a:t>
            </a:fld>
            <a:endParaRPr lang="en-US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4CE26D1-15F5-DAFB-1599-DA4DC6D29799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74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D4D0C8-F3CF-41FC-B622-3174A6A4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4" y="3774273"/>
            <a:ext cx="6820851" cy="19662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7DEA9C-EBF1-42D8-9AF2-F38A88A46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5" y="1504398"/>
            <a:ext cx="6820852" cy="2269875"/>
          </a:xfrm>
          <a:prstGeom prst="rect">
            <a:avLst/>
          </a:prstGeom>
        </p:spPr>
      </p:pic>
      <p:sp>
        <p:nvSpPr>
          <p:cNvPr id="15" name="슬라이드 번호 개체 틀 29">
            <a:extLst>
              <a:ext uri="{FF2B5EF4-FFF2-40B4-BE49-F238E27FC236}">
                <a16:creationId xmlns:a16="http://schemas.microsoft.com/office/drawing/2014/main" id="{00D1B90E-B31F-4188-8372-5173DC94B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B9D481C-10D4-4413-892B-50FAD14208FA}"/>
              </a:ext>
            </a:extLst>
          </p:cNvPr>
          <p:cNvSpPr/>
          <p:nvPr/>
        </p:nvSpPr>
        <p:spPr>
          <a:xfrm>
            <a:off x="2020348" y="177921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78BEF0-29E6-4629-B99F-AD6F3AEA079C}"/>
              </a:ext>
            </a:extLst>
          </p:cNvPr>
          <p:cNvSpPr/>
          <p:nvPr/>
        </p:nvSpPr>
        <p:spPr>
          <a:xfrm>
            <a:off x="1867083" y="4260656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A85505-93D1-4F8C-A1CB-3DCFCB11B146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관리자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서버 정보 확인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93FA81-170B-A349-E114-AE6A4695AAB1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관리자 인증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정보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로그 확인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로그 확인 선택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로그파일 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122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6193DC-DF52-DEFC-A741-925B9D2D6075}"/>
              </a:ext>
            </a:extLst>
          </p:cNvPr>
          <p:cNvGrpSpPr/>
          <p:nvPr/>
        </p:nvGrpSpPr>
        <p:grpSpPr>
          <a:xfrm>
            <a:off x="7932204" y="1250590"/>
            <a:ext cx="3276364" cy="599125"/>
            <a:chOff x="8384241" y="1475817"/>
            <a:chExt cx="2361068" cy="3910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DE96F2E-A44A-691B-2E71-8F4DD4C33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" t="12283" r="43320" b="76548"/>
            <a:stretch/>
          </p:blipFill>
          <p:spPr>
            <a:xfrm>
              <a:off x="8384241" y="1475817"/>
              <a:ext cx="2361068" cy="30284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B110DAD-905E-7460-7E79-C2A703D24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441" r="-5772"/>
            <a:stretch/>
          </p:blipFill>
          <p:spPr>
            <a:xfrm>
              <a:off x="9528947" y="1635525"/>
              <a:ext cx="211971" cy="13826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366BF01-CE3B-C491-9EC1-28F189E80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1" y="1767735"/>
              <a:ext cx="2022965" cy="99166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B2820DE-0978-2B6B-306A-1C5DE6E05783}"/>
              </a:ext>
            </a:extLst>
          </p:cNvPr>
          <p:cNvGrpSpPr/>
          <p:nvPr/>
        </p:nvGrpSpPr>
        <p:grpSpPr>
          <a:xfrm>
            <a:off x="7925257" y="2655288"/>
            <a:ext cx="3276363" cy="614151"/>
            <a:chOff x="8380423" y="2116239"/>
            <a:chExt cx="2364886" cy="40201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88F8651-912B-3086-3724-04CF1B34E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116239"/>
              <a:ext cx="2364886" cy="3028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B15FA8-09A3-19E1-356B-272E5FDF6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5018" y="2268043"/>
              <a:ext cx="254350" cy="14196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8E70E0F-32B9-6B6B-D0FA-92FFE32CE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40" y="2419084"/>
              <a:ext cx="2022965" cy="99166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F5B327B-3C40-BC41-EEDF-BB8E329585F0}"/>
              </a:ext>
            </a:extLst>
          </p:cNvPr>
          <p:cNvGrpSpPr/>
          <p:nvPr/>
        </p:nvGrpSpPr>
        <p:grpSpPr>
          <a:xfrm>
            <a:off x="7939069" y="1951743"/>
            <a:ext cx="3276363" cy="644164"/>
            <a:chOff x="8380423" y="2801026"/>
            <a:chExt cx="2364885" cy="4020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442F30D-92C7-088F-FD79-95FB4ED66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2801026"/>
              <a:ext cx="2364885" cy="30284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7FFFB60-11E3-3D21-69FE-0FA936CB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683" y="2957834"/>
              <a:ext cx="351357" cy="12362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C002049-1FF8-652D-644E-5687BA21C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9" y="3103871"/>
              <a:ext cx="2022965" cy="99166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3D1F52-5EDE-5C66-A9A6-6EB8D800E8C1}"/>
              </a:ext>
            </a:extLst>
          </p:cNvPr>
          <p:cNvGrpSpPr/>
          <p:nvPr/>
        </p:nvGrpSpPr>
        <p:grpSpPr>
          <a:xfrm>
            <a:off x="7925257" y="4115729"/>
            <a:ext cx="3303988" cy="616049"/>
            <a:chOff x="8380423" y="4120509"/>
            <a:chExt cx="2364886" cy="3848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8888A2-8DF9-D564-0C3D-791F97847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" t="12283" r="43321" b="76548"/>
            <a:stretch/>
          </p:blipFill>
          <p:spPr>
            <a:xfrm>
              <a:off x="8380423" y="4120509"/>
              <a:ext cx="2364886" cy="30284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B458181-EB21-F1C9-A930-76CD0F14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42869" y="4285199"/>
              <a:ext cx="378566" cy="946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9182E85-473D-60B1-9E25-299BC08F4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8384238" y="4406208"/>
              <a:ext cx="2022965" cy="99166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6E18E2-6D86-1F96-D53C-672FF1899D8A}"/>
              </a:ext>
            </a:extLst>
          </p:cNvPr>
          <p:cNvGrpSpPr/>
          <p:nvPr/>
        </p:nvGrpSpPr>
        <p:grpSpPr>
          <a:xfrm>
            <a:off x="7925257" y="4827459"/>
            <a:ext cx="3303988" cy="425529"/>
            <a:chOff x="8380425" y="3684474"/>
            <a:chExt cx="2079859" cy="17147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94F9C5D-DBBD-8AC3-E23B-C522505DB5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8380425" y="3684474"/>
              <a:ext cx="2079859" cy="17147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839F66F-0C36-6744-BC1A-731DEE6F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5950" y="3766844"/>
              <a:ext cx="61289" cy="84862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B4C0E0-5795-E22A-1038-5A18CD7A2574}"/>
              </a:ext>
            </a:extLst>
          </p:cNvPr>
          <p:cNvGrpSpPr/>
          <p:nvPr/>
        </p:nvGrpSpPr>
        <p:grpSpPr>
          <a:xfrm>
            <a:off x="7915584" y="3385219"/>
            <a:ext cx="3313661" cy="653270"/>
            <a:chOff x="5708537" y="3765719"/>
            <a:chExt cx="2079859" cy="24922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FBE1063-C079-07C8-078D-595CCCD6C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" t="12283" r="43320" b="76548"/>
            <a:stretch/>
          </p:blipFill>
          <p:spPr>
            <a:xfrm>
              <a:off x="5708537" y="3765719"/>
              <a:ext cx="2079859" cy="17147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24E55AB-B0FF-989A-05BB-5293CB027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115" y="3850375"/>
              <a:ext cx="175184" cy="7307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098F5DC-2E5D-759A-4C08-5E0791DE4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612" b="16294"/>
            <a:stretch/>
          </p:blipFill>
          <p:spPr>
            <a:xfrm>
              <a:off x="5708537" y="3932986"/>
              <a:ext cx="1671872" cy="8195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C767BBB-B0C2-8676-7BB1-C5B4358C71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07677" y="1685490"/>
            <a:ext cx="2849199" cy="16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B37A23-99BC-48A9-28DB-2ADE04C465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39069" y="2428314"/>
            <a:ext cx="2849199" cy="1624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4F6732-7ED6-F797-149C-692570F435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25257" y="3106989"/>
            <a:ext cx="2849199" cy="162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2AFDD6-2C7A-7D80-B523-C5C9347325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14027" y="3818547"/>
            <a:ext cx="2718477" cy="2326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26EE11-1B3D-7400-55EF-A65C9E12F4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006"/>
          <a:stretch/>
        </p:blipFill>
        <p:spPr>
          <a:xfrm>
            <a:off x="7907677" y="4578555"/>
            <a:ext cx="2880591" cy="203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6A55D2-5343-C993-E6E2-FAA83817F4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5249" y="1684467"/>
            <a:ext cx="2880591" cy="1632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413996B-358D-FB4F-7EAD-EA2ABEC52D0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39069" y="2420643"/>
            <a:ext cx="2880591" cy="16323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1992BDA-6220-41FC-8A35-D499B2F8E7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9726" y="3111722"/>
            <a:ext cx="2880591" cy="16323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EFAE530-E26F-1E46-7F79-296642F0E3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7677" y="3821270"/>
            <a:ext cx="2880591" cy="22991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3B5FB33-42CA-93C8-F8A9-A830CD5E49F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16513" y="4578463"/>
            <a:ext cx="2880591" cy="1778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AB9C11D-F282-685E-3E86-1AF10B1CEF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72021" r="48142" b="13131"/>
          <a:stretch/>
        </p:blipFill>
        <p:spPr>
          <a:xfrm>
            <a:off x="7907677" y="5255723"/>
            <a:ext cx="2880591" cy="177863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0" cy="5662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로그 확인 선택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526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* 3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번 선택지가 없음</a:t>
                      </a: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050906"/>
                  </a:ext>
                </a:extLst>
              </a:tr>
              <a:tr h="7195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57593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75</a:t>
            </a:fld>
            <a:endParaRPr lang="en-US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18C6D20-B40A-F4F1-8B79-1E66F1B5FE87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5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0FA988-63C2-B451-F9FF-A103A7404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5"/>
          <a:stretch/>
        </p:blipFill>
        <p:spPr>
          <a:xfrm>
            <a:off x="7903758" y="1835873"/>
            <a:ext cx="3313153" cy="5978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21C932-CED6-67CC-9FAC-A83D2028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0"/>
          <a:stretch/>
        </p:blipFill>
        <p:spPr>
          <a:xfrm>
            <a:off x="7931419" y="1215705"/>
            <a:ext cx="3241145" cy="5044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08564-BED3-67CE-258B-9133D079A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4" b="7148"/>
          <a:stretch/>
        </p:blipFill>
        <p:spPr>
          <a:xfrm>
            <a:off x="7939763" y="2509871"/>
            <a:ext cx="3241145" cy="5044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32A2CF-0759-E18D-727E-CFB79154BA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4709" b="9328"/>
          <a:stretch/>
        </p:blipFill>
        <p:spPr>
          <a:xfrm>
            <a:off x="7931419" y="3059912"/>
            <a:ext cx="3274059" cy="5044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8B68BA-A9A6-A3E1-5A53-6990AD775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36"/>
          <a:stretch/>
        </p:blipFill>
        <p:spPr>
          <a:xfrm>
            <a:off x="7909799" y="3717068"/>
            <a:ext cx="3262765" cy="396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BEC449-0352-2479-7A48-E825E61C87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68" b="10890"/>
          <a:stretch/>
        </p:blipFill>
        <p:spPr>
          <a:xfrm>
            <a:off x="7941266" y="4391764"/>
            <a:ext cx="3274059" cy="4559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4302FB-3FEB-DA23-8D9E-59EFA65631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65464" b="7702"/>
          <a:stretch/>
        </p:blipFill>
        <p:spPr>
          <a:xfrm>
            <a:off x="7919376" y="3407730"/>
            <a:ext cx="2573875" cy="161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685F9D-A7BC-C969-3E0F-FD07A6807CB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" t="65464" b="7702"/>
          <a:stretch/>
        </p:blipFill>
        <p:spPr>
          <a:xfrm>
            <a:off x="7931419" y="4657899"/>
            <a:ext cx="2737089" cy="2069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37AF94-3460-B23A-B812-59B100746B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67133" r="45209" b="12570"/>
          <a:stretch/>
        </p:blipFill>
        <p:spPr>
          <a:xfrm>
            <a:off x="7919376" y="4669958"/>
            <a:ext cx="2821140" cy="20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EAF67-7609-24AF-2DF5-71C38DB63D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39763" y="3915743"/>
            <a:ext cx="2668523" cy="2012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D112A3-2A1B-D7D8-271D-210E89D5494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19376" y="3386048"/>
            <a:ext cx="2668523" cy="2012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C594AA-ACA5-01B4-D89D-70E5CC9908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20414" y="2708517"/>
            <a:ext cx="2668523" cy="282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51DBFB-5E59-EDE9-033B-45182566CE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10756" y="2136525"/>
            <a:ext cx="2668523" cy="2823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2A1AF2-3E50-19E2-ED74-389C0C1AB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t="67132" r="48142" b="13131"/>
          <a:stretch/>
        </p:blipFill>
        <p:spPr>
          <a:xfrm>
            <a:off x="7939763" y="1484784"/>
            <a:ext cx="2668523" cy="260536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2533"/>
          <a:ext cx="11513271" cy="5074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서버 정보 확인</a:t>
                      </a:r>
                    </a:p>
                  </a:txBody>
                  <a:tcPr marL="0" marR="0" marT="0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관리자가 확인할 로그파일 번호 입력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3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3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한글을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3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303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표기된 메뉴 </a:t>
                      </a: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선택자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외 다른 수를 입력한 경우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-12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3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12.12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763076"/>
                  </a:ext>
                </a:extLst>
              </a:tr>
              <a:tr h="62630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해당하는 번호의 로그파일이 없는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잘못 입력하셨습니다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메뉴로 돌아갑니다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1598444"/>
                  </a:ext>
                </a:extLst>
              </a:tr>
              <a:tr h="160273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76</a:t>
            </a:fld>
            <a:endParaRPr lang="en-US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06D99E6-FD06-B2DB-1EF7-CDEECC707B9F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53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573BCD-219B-4FC5-AB04-74448B03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000125"/>
            <a:ext cx="4857750" cy="4857750"/>
          </a:xfrm>
          <a:prstGeom prst="rect">
            <a:avLst/>
          </a:prstGeom>
        </p:spPr>
      </p:pic>
      <p:sp>
        <p:nvSpPr>
          <p:cNvPr id="4" name="슬라이드 번호 개체 틀 29">
            <a:extLst>
              <a:ext uri="{FF2B5EF4-FFF2-40B4-BE49-F238E27FC236}">
                <a16:creationId xmlns:a16="http://schemas.microsoft.com/office/drawing/2014/main" id="{E66BE249-E459-4410-80DC-E90DCCBD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75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accent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A0F3021-4E97-4A26-B830-959D8D00A7D0}"/>
              </a:ext>
            </a:extLst>
          </p:cNvPr>
          <p:cNvSpPr/>
          <p:nvPr/>
        </p:nvSpPr>
        <p:spPr>
          <a:xfrm>
            <a:off x="308344" y="290780"/>
            <a:ext cx="11578856" cy="6276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DDAC9-DC1E-4705-95FF-D7828587A22C}"/>
              </a:ext>
            </a:extLst>
          </p:cNvPr>
          <p:cNvSpPr txBox="1"/>
          <p:nvPr/>
        </p:nvSpPr>
        <p:spPr>
          <a:xfrm>
            <a:off x="3595539" y="3044279"/>
            <a:ext cx="500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1400" dirty="0">
                <a:solidFill>
                  <a:schemeClr val="bg1"/>
                </a:solidFill>
              </a:rPr>
              <a:t>Thank You!</a:t>
            </a:r>
            <a:endParaRPr lang="ko-KR" altLang="en-US" sz="4400" b="1" spc="14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29">
            <a:extLst>
              <a:ext uri="{FF2B5EF4-FFF2-40B4-BE49-F238E27FC236}">
                <a16:creationId xmlns:a16="http://schemas.microsoft.com/office/drawing/2014/main" id="{4103E197-A838-4B31-AF21-75FD5ED4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0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D00D7EF-3D38-4D3C-A1EC-C40AD09A060A}"/>
              </a:ext>
            </a:extLst>
          </p:cNvPr>
          <p:cNvGraphicFramePr>
            <a:graphicFrameLocks noGrp="1"/>
          </p:cNvGraphicFramePr>
          <p:nvPr/>
        </p:nvGraphicFramePr>
        <p:xfrm>
          <a:off x="343870" y="555438"/>
          <a:ext cx="11009929" cy="5800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0674">
                  <a:extLst>
                    <a:ext uri="{9D8B030D-6E8A-4147-A177-3AD203B41FA5}">
                      <a16:colId xmlns:a16="http://schemas.microsoft.com/office/drawing/2014/main" val="186159369"/>
                    </a:ext>
                  </a:extLst>
                </a:gridCol>
                <a:gridCol w="2049255">
                  <a:extLst>
                    <a:ext uri="{9D8B030D-6E8A-4147-A177-3AD203B41FA5}">
                      <a16:colId xmlns:a16="http://schemas.microsoft.com/office/drawing/2014/main" val="3024288414"/>
                    </a:ext>
                  </a:extLst>
                </a:gridCol>
              </a:tblGrid>
              <a:tr h="47870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관리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&gt;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계좌 생성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정상 흐름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3000">
                          <a:schemeClr val="accent1">
                            <a:lumMod val="5000"/>
                            <a:lumOff val="95000"/>
                          </a:schemeClr>
                        </a:gs>
                        <a:gs pos="3000">
                          <a:srgbClr val="11394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56680099"/>
                  </a:ext>
                </a:extLst>
              </a:tr>
              <a:tr h="53222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이름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주민번호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전화번호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인증번호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계좌 유형 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비밀번호 입력 및 재입력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61612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09C8E474-CF92-DB13-ACB2-3D182E4F2D2D}"/>
              </a:ext>
            </a:extLst>
          </p:cNvPr>
          <p:cNvGrpSpPr/>
          <p:nvPr/>
        </p:nvGrpSpPr>
        <p:grpSpPr>
          <a:xfrm>
            <a:off x="383425" y="1142417"/>
            <a:ext cx="8667265" cy="5048173"/>
            <a:chOff x="467405" y="1720930"/>
            <a:chExt cx="7712009" cy="46603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BA2E32-83A5-447A-A1FE-7BDCBC1F9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07" b="21700"/>
            <a:stretch/>
          </p:blipFill>
          <p:spPr>
            <a:xfrm>
              <a:off x="467405" y="2537762"/>
              <a:ext cx="7712009" cy="384356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6EC18FD-069F-FAEB-0247-15F1E7557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5"/>
            <a:stretch/>
          </p:blipFill>
          <p:spPr>
            <a:xfrm>
              <a:off x="483332" y="1720930"/>
              <a:ext cx="3957530" cy="808383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38F1D27-B97D-4BA6-A104-485DB7C15D58}"/>
              </a:ext>
            </a:extLst>
          </p:cNvPr>
          <p:cNvSpPr/>
          <p:nvPr/>
        </p:nvSpPr>
        <p:spPr>
          <a:xfrm>
            <a:off x="2110405" y="2544538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77E3B2-1674-4195-9F1C-158A020E7810}"/>
              </a:ext>
            </a:extLst>
          </p:cNvPr>
          <p:cNvSpPr/>
          <p:nvPr/>
        </p:nvSpPr>
        <p:spPr>
          <a:xfrm>
            <a:off x="3041737" y="2840517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567709E-088E-45F0-914D-215D53B6637F}"/>
              </a:ext>
            </a:extLst>
          </p:cNvPr>
          <p:cNvSpPr/>
          <p:nvPr/>
        </p:nvSpPr>
        <p:spPr>
          <a:xfrm>
            <a:off x="2883968" y="3489840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3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807E5A1-27D0-45B6-A5C9-5515081554AD}"/>
              </a:ext>
            </a:extLst>
          </p:cNvPr>
          <p:cNvSpPr/>
          <p:nvPr/>
        </p:nvSpPr>
        <p:spPr>
          <a:xfrm>
            <a:off x="2405982" y="3952556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4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DEBE0F-258A-4F64-B119-2D249A979F97}"/>
              </a:ext>
            </a:extLst>
          </p:cNvPr>
          <p:cNvSpPr/>
          <p:nvPr/>
        </p:nvSpPr>
        <p:spPr>
          <a:xfrm>
            <a:off x="3855744" y="442172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5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E765E9F-CC74-42DF-B60A-61900B568D6A}"/>
              </a:ext>
            </a:extLst>
          </p:cNvPr>
          <p:cNvSpPr/>
          <p:nvPr/>
        </p:nvSpPr>
        <p:spPr>
          <a:xfrm>
            <a:off x="2822581" y="4952465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6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C62515-B40B-4F0B-B1D6-C9372AE5D9EF}"/>
              </a:ext>
            </a:extLst>
          </p:cNvPr>
          <p:cNvSpPr/>
          <p:nvPr/>
        </p:nvSpPr>
        <p:spPr>
          <a:xfrm>
            <a:off x="429964" y="178833"/>
            <a:ext cx="10326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기본 기능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계좌 생성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21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0C95A21B-F8D7-AA4B-C244-C6DDEB5E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531" y="3780534"/>
            <a:ext cx="3124636" cy="41915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5AC44F1-9746-E979-DE94-B9F163E1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21" y="3365724"/>
            <a:ext cx="3143689" cy="4096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8E984F9-4AD5-8C86-9C23-4A86BD844B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818"/>
          <a:stretch/>
        </p:blipFill>
        <p:spPr>
          <a:xfrm>
            <a:off x="7901154" y="2931235"/>
            <a:ext cx="3143689" cy="3905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11D4FF0-9A33-BFD6-B284-2BFC63A4E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521" y="2505883"/>
            <a:ext cx="3143689" cy="3905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4B231B9-70CD-2F1A-B1BC-617321300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531" y="2080519"/>
            <a:ext cx="3134162" cy="4001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3961F2-E8C2-DD6A-5A21-A4B24E23B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9862" y="1638558"/>
            <a:ext cx="3124636" cy="409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CD7B74-4CDD-8FB6-C8C3-2B17027A8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758" y="1223424"/>
            <a:ext cx="3113790" cy="39041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6EA0FA2C-B88F-48AF-834A-4AC442F3DFC7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F3BBC2F-96B3-F799-2783-91B14E14F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531" y="4233639"/>
            <a:ext cx="2753109" cy="41915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3370" y="556691"/>
          <a:ext cx="11513270" cy="4791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6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59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4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6265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기본 기능 </a:t>
                      </a:r>
                      <a:r>
                        <a:rPr lang="en-US" altLang="ko-KR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30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계좌 생성</a:t>
                      </a:r>
                    </a:p>
                  </a:txBody>
                  <a:tcPr marL="119901" marR="119901" marT="59950" marB="5995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테스트 설명</a:t>
                      </a:r>
                      <a:endParaRPr lang="ko-KR" altLang="en-US" sz="1300" dirty="0">
                        <a:latin typeface="+mj-ea"/>
                        <a:ea typeface="+mj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사용자가 계좌 생성을 위해 이름 입력 시</a:t>
                      </a:r>
                      <a:r>
                        <a:rPr lang="en-US" altLang="ko-KR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</a:t>
                      </a:r>
                      <a:r>
                        <a:rPr lang="ko-KR" altLang="en-US" sz="130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입력값에</a:t>
                      </a:r>
                      <a:r>
                        <a:rPr lang="ko-KR" altLang="en-US" sz="13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대한 처리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순번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항목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300" b="1" kern="0" spc="0" dirty="0" err="1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입력값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기대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수행 결과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3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판정</a:t>
                      </a:r>
                      <a:endParaRPr lang="ko-KR" altLang="en-US" sz="1300" b="1" kern="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1686" marR="51686" marT="51686" marB="5168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5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영문을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Aa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숫자를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특수문자를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!@#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공백을 포함한 문자열을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김 수한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나눔스퀘어"/>
                        <a:ea typeface="+mn-ea"/>
                        <a:cs typeface="+mn-cs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두 글자 미만을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강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모음만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ㅣㅏ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16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자음만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ㄱㅂㅇ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잘못 입력하셨습니다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을 입력한 경우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취소하셨습니다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메인으로 돌아갑니다</a:t>
                      </a:r>
                      <a:r>
                        <a:rPr lang="en-US" altLang="ko-KR" sz="10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9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나눔스퀘어"/>
                          <a:ea typeface="+mn-ea"/>
                          <a:cs typeface="+mn-cs"/>
                        </a:rPr>
                        <a:t>P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421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테스트 요약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614">
                <a:tc gridSpan="7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테스트 항목 중 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개의 </a:t>
                      </a:r>
                      <a:r>
                        <a:rPr lang="ko-KR" altLang="en-US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입력값에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대해서 기대 결과와 수행 결과가 일치함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FFA1E813-52DD-1886-54DA-3E09D85E5055}"/>
              </a:ext>
            </a:extLst>
          </p:cNvPr>
          <p:cNvSpPr/>
          <p:nvPr/>
        </p:nvSpPr>
        <p:spPr>
          <a:xfrm>
            <a:off x="349472" y="224644"/>
            <a:ext cx="253331" cy="238043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1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6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CH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62337"/>
      </a:accent1>
      <a:accent2>
        <a:srgbClr val="859494"/>
      </a:accent2>
      <a:accent3>
        <a:srgbClr val="F2D8C9"/>
      </a:accent3>
      <a:accent4>
        <a:srgbClr val="CC795C"/>
      </a:accent4>
      <a:accent5>
        <a:srgbClr val="9E716B"/>
      </a:accent5>
      <a:accent6>
        <a:srgbClr val="2E3F4F"/>
      </a:accent6>
      <a:hlink>
        <a:srgbClr val="262626"/>
      </a:hlink>
      <a:folHlink>
        <a:srgbClr val="262626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7E6E6"/>
        </a:solidFill>
        <a:ln>
          <a:solidFill>
            <a:srgbClr val="D0CECE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8678</Words>
  <Application>Microsoft Office PowerPoint</Application>
  <PresentationFormat>와이드스크린</PresentationFormat>
  <Paragraphs>2915</Paragraphs>
  <Slides>78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HY견고딕</vt:lpstr>
      <vt:lpstr>나눔스퀘어</vt:lpstr>
      <vt:lpstr>맑은 고딕</vt:lpstr>
      <vt:lpstr>Arial</vt:lpstr>
      <vt:lpstr>Calibri</vt:lpstr>
      <vt:lpstr>Office 테마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용욱 김</cp:lastModifiedBy>
  <cp:revision>2436</cp:revision>
  <dcterms:created xsi:type="dcterms:W3CDTF">2019-01-17T10:29:08Z</dcterms:created>
  <dcterms:modified xsi:type="dcterms:W3CDTF">2023-07-27T19:44:06Z</dcterms:modified>
  <cp:version>0906.0100.01</cp:version>
</cp:coreProperties>
</file>